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Override PartName="/ppt/slides/slide7.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2.xml" ContentType="application/vnd.openxmlformats-officedocument.theme+xml"/>
  <Override PartName="/ppt/slides/slide8.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145707224" r:id="rId4"/>
    <p:sldId id="2145707231" r:id="rId5"/>
    <p:sldId id="2145707233" r:id="rId6"/>
    <p:sldId id="2145707225" r:id="rId7"/>
    <p:sldId id="2145707232" r:id="rId8"/>
    <p:sldId id="258"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EC7"/>
    <a:srgbClr val="0604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A5147-0E88-1B81-E1D5-9F17C368CC3F}" v="1348" dt="2025-11-10T09:41:33.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47"/>
    <p:restoredTop sz="94701"/>
  </p:normalViewPr>
  <p:slideViewPr>
    <p:cSldViewPr snapToGrid="0">
      <p:cViewPr>
        <p:scale>
          <a:sx n="42" d="100"/>
          <a:sy n="42" d="100"/>
        </p:scale>
        <p:origin x="2224" y="1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Cattelan" userId="d8716f4f614e8a9c" providerId="Windows Live" clId="Web-{59BA5147-0E88-1B81-E1D5-9F17C368CC3F}"/>
    <pc:docChg chg="addSld delSld modSld sldOrd">
      <pc:chgData name="Michele Cattelan" userId="d8716f4f614e8a9c" providerId="Windows Live" clId="Web-{59BA5147-0E88-1B81-E1D5-9F17C368CC3F}" dt="2025-11-10T09:41:28.609" v="1047" actId="20577"/>
      <pc:docMkLst>
        <pc:docMk/>
      </pc:docMkLst>
      <pc:sldChg chg="modSp">
        <pc:chgData name="Michele Cattelan" userId="d8716f4f614e8a9c" providerId="Windows Live" clId="Web-{59BA5147-0E88-1B81-E1D5-9F17C368CC3F}" dt="2025-11-07T15:12:12.684" v="93" actId="20577"/>
        <pc:sldMkLst>
          <pc:docMk/>
          <pc:sldMk cId="3836724188" sldId="257"/>
        </pc:sldMkLst>
        <pc:spChg chg="mod">
          <ac:chgData name="Michele Cattelan" userId="d8716f4f614e8a9c" providerId="Windows Live" clId="Web-{59BA5147-0E88-1B81-E1D5-9F17C368CC3F}" dt="2025-11-07T15:12:12.684" v="93" actId="20577"/>
          <ac:spMkLst>
            <pc:docMk/>
            <pc:sldMk cId="3836724188" sldId="257"/>
            <ac:spMk id="3" creationId="{A50AE0C5-9199-FA40-CE71-8E653A7464AF}"/>
          </ac:spMkLst>
        </pc:spChg>
        <pc:spChg chg="mod">
          <ac:chgData name="Michele Cattelan" userId="d8716f4f614e8a9c" providerId="Windows Live" clId="Web-{59BA5147-0E88-1B81-E1D5-9F17C368CC3F}" dt="2025-11-07T15:06:36.911" v="35" actId="20577"/>
          <ac:spMkLst>
            <pc:docMk/>
            <pc:sldMk cId="3836724188" sldId="257"/>
            <ac:spMk id="5" creationId="{20C832B3-302D-76BB-3A07-3B08469FB2BF}"/>
          </ac:spMkLst>
        </pc:spChg>
      </pc:sldChg>
      <pc:sldChg chg="addSp delSp modSp">
        <pc:chgData name="Michele Cattelan" userId="d8716f4f614e8a9c" providerId="Windows Live" clId="Web-{59BA5147-0E88-1B81-E1D5-9F17C368CC3F}" dt="2025-11-10T06:22:35.647" v="511" actId="1076"/>
        <pc:sldMkLst>
          <pc:docMk/>
          <pc:sldMk cId="114443423" sldId="2145707224"/>
        </pc:sldMkLst>
        <pc:spChg chg="add mod ord">
          <ac:chgData name="Michele Cattelan" userId="d8716f4f614e8a9c" providerId="Windows Live" clId="Web-{59BA5147-0E88-1B81-E1D5-9F17C368CC3F}" dt="2025-11-10T06:22:35.647" v="511" actId="1076"/>
          <ac:spMkLst>
            <pc:docMk/>
            <pc:sldMk cId="114443423" sldId="2145707224"/>
            <ac:spMk id="175" creationId="{F1BDE0B0-D332-DE83-3835-0359D25F7E29}"/>
          </ac:spMkLst>
        </pc:spChg>
        <pc:spChg chg="add mod">
          <ac:chgData name="Michele Cattelan" userId="d8716f4f614e8a9c" providerId="Windows Live" clId="Web-{59BA5147-0E88-1B81-E1D5-9F17C368CC3F}" dt="2025-11-07T15:41:54.810" v="498"/>
          <ac:spMkLst>
            <pc:docMk/>
            <pc:sldMk cId="114443423" sldId="2145707224"/>
            <ac:spMk id="177" creationId="{82EBBE91-B459-FF50-995E-D5AFEDCA84DF}"/>
          </ac:spMkLst>
        </pc:spChg>
        <pc:spChg chg="add mod">
          <ac:chgData name="Michele Cattelan" userId="d8716f4f614e8a9c" providerId="Windows Live" clId="Web-{59BA5147-0E88-1B81-E1D5-9F17C368CC3F}" dt="2025-11-07T15:41:54.810" v="499"/>
          <ac:spMkLst>
            <pc:docMk/>
            <pc:sldMk cId="114443423" sldId="2145707224"/>
            <ac:spMk id="179" creationId="{FED3F728-603F-1F96-2602-75066E41D27A}"/>
          </ac:spMkLst>
        </pc:spChg>
        <pc:spChg chg="add mod">
          <ac:chgData name="Michele Cattelan" userId="d8716f4f614e8a9c" providerId="Windows Live" clId="Web-{59BA5147-0E88-1B81-E1D5-9F17C368CC3F}" dt="2025-11-07T15:41:54.810" v="500"/>
          <ac:spMkLst>
            <pc:docMk/>
            <pc:sldMk cId="114443423" sldId="2145707224"/>
            <ac:spMk id="181" creationId="{7994AFF0-2442-CDD7-90A4-E3C77F55FE31}"/>
          </ac:spMkLst>
        </pc:spChg>
        <pc:spChg chg="add mod">
          <ac:chgData name="Michele Cattelan" userId="d8716f4f614e8a9c" providerId="Windows Live" clId="Web-{59BA5147-0E88-1B81-E1D5-9F17C368CC3F}" dt="2025-11-07T15:41:54.904" v="501"/>
          <ac:spMkLst>
            <pc:docMk/>
            <pc:sldMk cId="114443423" sldId="2145707224"/>
            <ac:spMk id="183" creationId="{A39FAABB-EF48-42EA-8B26-2C854ABECD26}"/>
          </ac:spMkLst>
        </pc:spChg>
        <pc:spChg chg="add del mod ord">
          <ac:chgData name="Michele Cattelan" userId="d8716f4f614e8a9c" providerId="Windows Live" clId="Web-{59BA5147-0E88-1B81-E1D5-9F17C368CC3F}" dt="2025-11-10T06:22:19.362" v="509"/>
          <ac:spMkLst>
            <pc:docMk/>
            <pc:sldMk cId="114443423" sldId="2145707224"/>
            <ac:spMk id="191" creationId="{F471BFD5-FF8C-D3F3-B4A2-EAD620235E25}"/>
          </ac:spMkLst>
        </pc:spChg>
        <pc:picChg chg="mod">
          <ac:chgData name="Michele Cattelan" userId="d8716f4f614e8a9c" providerId="Windows Live" clId="Web-{59BA5147-0E88-1B81-E1D5-9F17C368CC3F}" dt="2025-11-07T15:27:29.310" v="380" actId="1076"/>
          <ac:picMkLst>
            <pc:docMk/>
            <pc:sldMk cId="114443423" sldId="2145707224"/>
            <ac:picMk id="10" creationId="{F03FF163-F619-3333-00C9-688032878133}"/>
          </ac:picMkLst>
        </pc:picChg>
        <pc:picChg chg="mod">
          <ac:chgData name="Michele Cattelan" userId="d8716f4f614e8a9c" providerId="Windows Live" clId="Web-{59BA5147-0E88-1B81-E1D5-9F17C368CC3F}" dt="2025-11-07T15:14:25.896" v="118"/>
          <ac:picMkLst>
            <pc:docMk/>
            <pc:sldMk cId="114443423" sldId="2145707224"/>
            <ac:picMk id="13" creationId="{1F6FA853-9DFF-8722-E1B1-5BC26242C766}"/>
          </ac:picMkLst>
        </pc:picChg>
        <pc:picChg chg="add mod">
          <ac:chgData name="Michele Cattelan" userId="d8716f4f614e8a9c" providerId="Windows Live" clId="Web-{59BA5147-0E88-1B81-E1D5-9F17C368CC3F}" dt="2025-11-07T15:30:49.099" v="409" actId="1076"/>
          <ac:picMkLst>
            <pc:docMk/>
            <pc:sldMk cId="114443423" sldId="2145707224"/>
            <ac:picMk id="87" creationId="{1139A861-DE18-B0A6-3FA1-73F17CB76C2D}"/>
          </ac:picMkLst>
        </pc:picChg>
        <pc:picChg chg="add">
          <ac:chgData name="Michele Cattelan" userId="d8716f4f614e8a9c" providerId="Windows Live" clId="Web-{59BA5147-0E88-1B81-E1D5-9F17C368CC3F}" dt="2025-11-07T15:41:47.341" v="489"/>
          <ac:picMkLst>
            <pc:docMk/>
            <pc:sldMk cId="114443423" sldId="2145707224"/>
            <ac:picMk id="185" creationId="{51E69966-1B4B-D67E-349B-79CBC3CCAE85}"/>
          </ac:picMkLst>
        </pc:picChg>
        <pc:picChg chg="add">
          <ac:chgData name="Michele Cattelan" userId="d8716f4f614e8a9c" providerId="Windows Live" clId="Web-{59BA5147-0E88-1B81-E1D5-9F17C368CC3F}" dt="2025-11-07T15:41:47.357" v="490"/>
          <ac:picMkLst>
            <pc:docMk/>
            <pc:sldMk cId="114443423" sldId="2145707224"/>
            <ac:picMk id="187" creationId="{E7B79DB5-2FD5-62E1-34C6-1CAEFADAA7FA}"/>
          </ac:picMkLst>
        </pc:picChg>
        <pc:picChg chg="add">
          <ac:chgData name="Michele Cattelan" userId="d8716f4f614e8a9c" providerId="Windows Live" clId="Web-{59BA5147-0E88-1B81-E1D5-9F17C368CC3F}" dt="2025-11-07T15:41:47.372" v="491"/>
          <ac:picMkLst>
            <pc:docMk/>
            <pc:sldMk cId="114443423" sldId="2145707224"/>
            <ac:picMk id="189" creationId="{8B1E6BF6-CF52-B567-FEE6-4DC19CBF141D}"/>
          </ac:picMkLst>
        </pc:picChg>
      </pc:sldChg>
      <pc:sldChg chg="addSp delSp modSp">
        <pc:chgData name="Michele Cattelan" userId="d8716f4f614e8a9c" providerId="Windows Live" clId="Web-{59BA5147-0E88-1B81-E1D5-9F17C368CC3F}" dt="2025-11-10T09:41:28.609" v="1047" actId="20577"/>
        <pc:sldMkLst>
          <pc:docMk/>
          <pc:sldMk cId="4179108980" sldId="2145707225"/>
        </pc:sldMkLst>
        <pc:spChg chg="add mod">
          <ac:chgData name="Michele Cattelan" userId="d8716f4f614e8a9c" providerId="Windows Live" clId="Web-{59BA5147-0E88-1B81-E1D5-9F17C368CC3F}" dt="2025-11-10T06:24:16.982" v="520" actId="20577"/>
          <ac:spMkLst>
            <pc:docMk/>
            <pc:sldMk cId="4179108980" sldId="2145707225"/>
            <ac:spMk id="11" creationId="{31068D30-780B-EE00-21CE-8A21963A374D}"/>
          </ac:spMkLst>
        </pc:spChg>
        <pc:spChg chg="add mod">
          <ac:chgData name="Michele Cattelan" userId="d8716f4f614e8a9c" providerId="Windows Live" clId="Web-{59BA5147-0E88-1B81-E1D5-9F17C368CC3F}" dt="2025-11-10T09:41:28.609" v="1047" actId="20577"/>
          <ac:spMkLst>
            <pc:docMk/>
            <pc:sldMk cId="4179108980" sldId="2145707225"/>
            <ac:spMk id="21" creationId="{7809BB3D-CC73-A40E-FFF3-6195E7506B45}"/>
          </ac:spMkLst>
        </pc:spChg>
        <pc:picChg chg="add">
          <ac:chgData name="Michele Cattelan" userId="d8716f4f614e8a9c" providerId="Windows Live" clId="Web-{59BA5147-0E88-1B81-E1D5-9F17C368CC3F}" dt="2025-11-07T15:30:54.021" v="410"/>
          <ac:picMkLst>
            <pc:docMk/>
            <pc:sldMk cId="4179108980" sldId="2145707225"/>
            <ac:picMk id="4" creationId="{51DBD1D2-B1B4-9350-1F55-A01D13FA7749}"/>
          </ac:picMkLst>
        </pc:picChg>
        <pc:picChg chg="mod">
          <ac:chgData name="Michele Cattelan" userId="d8716f4f614e8a9c" providerId="Windows Live" clId="Web-{59BA5147-0E88-1B81-E1D5-9F17C368CC3F}" dt="2025-11-07T15:22:43.929" v="298"/>
          <ac:picMkLst>
            <pc:docMk/>
            <pc:sldMk cId="4179108980" sldId="2145707225"/>
            <ac:picMk id="15" creationId="{D28FEC08-1450-E96E-279D-E9820C1DCD6D}"/>
          </ac:picMkLst>
        </pc:picChg>
        <pc:picChg chg="add mod">
          <ac:chgData name="Michele Cattelan" userId="d8716f4f614e8a9c" providerId="Windows Live" clId="Web-{59BA5147-0E88-1B81-E1D5-9F17C368CC3F}" dt="2025-11-07T15:31:42.462" v="416" actId="1076"/>
          <ac:picMkLst>
            <pc:docMk/>
            <pc:sldMk cId="4179108980" sldId="2145707225"/>
            <ac:picMk id="16" creationId="{06E9CD3E-6FE8-45B7-A31F-2443E878535C}"/>
          </ac:picMkLst>
        </pc:picChg>
        <pc:picChg chg="mod">
          <ac:chgData name="Michele Cattelan" userId="d8716f4f614e8a9c" providerId="Windows Live" clId="Web-{59BA5147-0E88-1B81-E1D5-9F17C368CC3F}" dt="2025-11-07T15:22:52.069" v="299"/>
          <ac:picMkLst>
            <pc:docMk/>
            <pc:sldMk cId="4179108980" sldId="2145707225"/>
            <ac:picMk id="17" creationId="{7151E625-57EC-74EE-EE9A-D2D2B5B91B26}"/>
          </ac:picMkLst>
        </pc:picChg>
        <pc:picChg chg="add mod">
          <ac:chgData name="Michele Cattelan" userId="d8716f4f614e8a9c" providerId="Windows Live" clId="Web-{59BA5147-0E88-1B81-E1D5-9F17C368CC3F}" dt="2025-11-07T15:31:42.493" v="417" actId="1076"/>
          <ac:picMkLst>
            <pc:docMk/>
            <pc:sldMk cId="4179108980" sldId="2145707225"/>
            <ac:picMk id="19" creationId="{90F65EA8-9FB4-EAF2-BEFF-730F7544AB15}"/>
          </ac:picMkLst>
        </pc:picChg>
      </pc:sldChg>
      <pc:sldChg chg="del ord">
        <pc:chgData name="Michele Cattelan" userId="d8716f4f614e8a9c" providerId="Windows Live" clId="Web-{59BA5147-0E88-1B81-E1D5-9F17C368CC3F}" dt="2025-11-10T09:28:42.325" v="939"/>
        <pc:sldMkLst>
          <pc:docMk/>
          <pc:sldMk cId="624815785" sldId="2145707228"/>
        </pc:sldMkLst>
      </pc:sldChg>
      <pc:sldChg chg="add del replId">
        <pc:chgData name="Michele Cattelan" userId="d8716f4f614e8a9c" providerId="Windows Live" clId="Web-{59BA5147-0E88-1B81-E1D5-9F17C368CC3F}" dt="2025-11-10T09:28:43.544" v="940"/>
        <pc:sldMkLst>
          <pc:docMk/>
          <pc:sldMk cId="3557207054" sldId="2145707229"/>
        </pc:sldMkLst>
      </pc:sldChg>
      <pc:sldChg chg="add del">
        <pc:chgData name="Michele Cattelan" userId="d8716f4f614e8a9c" providerId="Windows Live" clId="Web-{59BA5147-0E88-1B81-E1D5-9F17C368CC3F}" dt="2025-11-10T06:23:17.308" v="512"/>
        <pc:sldMkLst>
          <pc:docMk/>
          <pc:sldMk cId="1245933132" sldId="2145707230"/>
        </pc:sldMkLst>
      </pc:sldChg>
      <pc:sldChg chg="add replId">
        <pc:chgData name="Michele Cattelan" userId="d8716f4f614e8a9c" providerId="Windows Live" clId="Web-{59BA5147-0E88-1B81-E1D5-9F17C368CC3F}" dt="2025-11-07T15:41:02.481" v="435"/>
        <pc:sldMkLst>
          <pc:docMk/>
          <pc:sldMk cId="3379281870" sldId="2145707231"/>
        </pc:sldMkLst>
      </pc:sldChg>
      <pc:sldChg chg="addSp delSp modSp add replId">
        <pc:chgData name="Michele Cattelan" userId="d8716f4f614e8a9c" providerId="Windows Live" clId="Web-{59BA5147-0E88-1B81-E1D5-9F17C368CC3F}" dt="2025-11-10T09:39:32.396" v="1025" actId="1076"/>
        <pc:sldMkLst>
          <pc:docMk/>
          <pc:sldMk cId="942458815" sldId="2145707232"/>
        </pc:sldMkLst>
        <pc:spChg chg="add mod">
          <ac:chgData name="Michele Cattelan" userId="d8716f4f614e8a9c" providerId="Windows Live" clId="Web-{59BA5147-0E88-1B81-E1D5-9F17C368CC3F}" dt="2025-11-10T09:39:31.614" v="1024" actId="20577"/>
          <ac:spMkLst>
            <pc:docMk/>
            <pc:sldMk cId="942458815" sldId="2145707232"/>
            <ac:spMk id="8" creationId="{137DE8A4-B43A-6C13-A9E0-8C9E8745A57A}"/>
          </ac:spMkLst>
        </pc:spChg>
        <pc:spChg chg="mod">
          <ac:chgData name="Michele Cattelan" userId="d8716f4f614e8a9c" providerId="Windows Live" clId="Web-{59BA5147-0E88-1B81-E1D5-9F17C368CC3F}" dt="2025-11-10T06:24:37.686" v="553" actId="20577"/>
          <ac:spMkLst>
            <pc:docMk/>
            <pc:sldMk cId="942458815" sldId="2145707232"/>
            <ac:spMk id="11" creationId="{8A0FDBDA-B4B6-7CEA-69B3-D096D69E2537}"/>
          </ac:spMkLst>
        </pc:spChg>
        <pc:spChg chg="del">
          <ac:chgData name="Michele Cattelan" userId="d8716f4f614e8a9c" providerId="Windows Live" clId="Web-{59BA5147-0E88-1B81-E1D5-9F17C368CC3F}" dt="2025-11-10T06:24:09.748" v="516"/>
          <ac:spMkLst>
            <pc:docMk/>
            <pc:sldMk cId="942458815" sldId="2145707232"/>
            <ac:spMk id="21" creationId="{FA7C3220-DB2C-2208-94D7-1A6CB1C9A58C}"/>
          </ac:spMkLst>
        </pc:spChg>
        <pc:picChg chg="add mod ord">
          <ac:chgData name="Michele Cattelan" userId="d8716f4f614e8a9c" providerId="Windows Live" clId="Web-{59BA5147-0E88-1B81-E1D5-9F17C368CC3F}" dt="2025-11-10T09:38:34.389" v="1004"/>
          <ac:picMkLst>
            <pc:docMk/>
            <pc:sldMk cId="942458815" sldId="2145707232"/>
            <ac:picMk id="3" creationId="{854510AC-1056-2EE5-43B1-584A2CD1C97A}"/>
          </ac:picMkLst>
        </pc:picChg>
        <pc:picChg chg="add mod ord">
          <ac:chgData name="Michele Cattelan" userId="d8716f4f614e8a9c" providerId="Windows Live" clId="Web-{59BA5147-0E88-1B81-E1D5-9F17C368CC3F}" dt="2025-11-10T09:38:25.592" v="1003"/>
          <ac:picMkLst>
            <pc:docMk/>
            <pc:sldMk cId="942458815" sldId="2145707232"/>
            <ac:picMk id="10" creationId="{ECA0DC10-7750-A654-3675-A0B2B1C53BD2}"/>
          </ac:picMkLst>
        </pc:picChg>
        <pc:picChg chg="mod">
          <ac:chgData name="Michele Cattelan" userId="d8716f4f614e8a9c" providerId="Windows Live" clId="Web-{59BA5147-0E88-1B81-E1D5-9F17C368CC3F}" dt="2025-11-10T09:39:32.396" v="1025" actId="1076"/>
          <ac:picMkLst>
            <pc:docMk/>
            <pc:sldMk cId="942458815" sldId="2145707232"/>
            <ac:picMk id="15" creationId="{7B71B77C-368E-C054-8442-8E3C20E3A644}"/>
          </ac:picMkLst>
        </pc:picChg>
        <pc:picChg chg="del">
          <ac:chgData name="Michele Cattelan" userId="d8716f4f614e8a9c" providerId="Windows Live" clId="Web-{59BA5147-0E88-1B81-E1D5-9F17C368CC3F}" dt="2025-11-10T06:24:03.857" v="514"/>
          <ac:picMkLst>
            <pc:docMk/>
            <pc:sldMk cId="942458815" sldId="2145707232"/>
            <ac:picMk id="16" creationId="{2D610D4C-B286-C521-DB31-5E4B18BF4410}"/>
          </ac:picMkLst>
        </pc:picChg>
        <pc:picChg chg="ord">
          <ac:chgData name="Michele Cattelan" userId="d8716f4f614e8a9c" providerId="Windows Live" clId="Web-{59BA5147-0E88-1B81-E1D5-9F17C368CC3F}" dt="2025-11-10T09:38:09.779" v="1001"/>
          <ac:picMkLst>
            <pc:docMk/>
            <pc:sldMk cId="942458815" sldId="2145707232"/>
            <ac:picMk id="17" creationId="{C38409B7-35E2-4C22-FD8D-84A2572A86F8}"/>
          </ac:picMkLst>
        </pc:picChg>
        <pc:picChg chg="del">
          <ac:chgData name="Michele Cattelan" userId="d8716f4f614e8a9c" providerId="Windows Live" clId="Web-{59BA5147-0E88-1B81-E1D5-9F17C368CC3F}" dt="2025-11-10T06:24:06.232" v="515"/>
          <ac:picMkLst>
            <pc:docMk/>
            <pc:sldMk cId="942458815" sldId="2145707232"/>
            <ac:picMk id="19" creationId="{833D0A71-4E2B-B17D-96A4-D4ECDDD9F1CB}"/>
          </ac:picMkLst>
        </pc:picChg>
      </pc:sldChg>
      <pc:sldChg chg="addSp delSp modSp add replId">
        <pc:chgData name="Michele Cattelan" userId="d8716f4f614e8a9c" providerId="Windows Live" clId="Web-{59BA5147-0E88-1B81-E1D5-9F17C368CC3F}" dt="2025-11-10T09:26:56.428" v="938" actId="1076"/>
        <pc:sldMkLst>
          <pc:docMk/>
          <pc:sldMk cId="3285811217" sldId="2145707233"/>
        </pc:sldMkLst>
        <pc:spChg chg="add mod">
          <ac:chgData name="Michele Cattelan" userId="d8716f4f614e8a9c" providerId="Windows Live" clId="Web-{59BA5147-0E88-1B81-E1D5-9F17C368CC3F}" dt="2025-11-10T06:32:05.107" v="645" actId="20577"/>
          <ac:spMkLst>
            <pc:docMk/>
            <pc:sldMk cId="3285811217" sldId="2145707233"/>
            <ac:spMk id="4" creationId="{F2287604-8638-CEFD-4495-42879DD8425E}"/>
          </ac:spMkLst>
        </pc:spChg>
        <pc:spChg chg="add mod">
          <ac:chgData name="Michele Cattelan" userId="d8716f4f614e8a9c" providerId="Windows Live" clId="Web-{59BA5147-0E88-1B81-E1D5-9F17C368CC3F}" dt="2025-11-10T07:14:00.261" v="776" actId="1076"/>
          <ac:spMkLst>
            <pc:docMk/>
            <pc:sldMk cId="3285811217" sldId="2145707233"/>
            <ac:spMk id="6" creationId="{7C6AC86F-D1A5-00E4-5059-A5B90CB62C77}"/>
          </ac:spMkLst>
        </pc:spChg>
        <pc:spChg chg="add mod">
          <ac:chgData name="Michele Cattelan" userId="d8716f4f614e8a9c" providerId="Windows Live" clId="Web-{59BA5147-0E88-1B81-E1D5-9F17C368CC3F}" dt="2025-11-10T07:14:14.824" v="780" actId="1076"/>
          <ac:spMkLst>
            <pc:docMk/>
            <pc:sldMk cId="3285811217" sldId="2145707233"/>
            <ac:spMk id="8" creationId="{03EC4932-0666-6D0F-E1A2-0B53246B5AC1}"/>
          </ac:spMkLst>
        </pc:spChg>
        <pc:spChg chg="add mod">
          <ac:chgData name="Michele Cattelan" userId="d8716f4f614e8a9c" providerId="Windows Live" clId="Web-{59BA5147-0E88-1B81-E1D5-9F17C368CC3F}" dt="2025-11-10T07:14:12.167" v="779" actId="1076"/>
          <ac:spMkLst>
            <pc:docMk/>
            <pc:sldMk cId="3285811217" sldId="2145707233"/>
            <ac:spMk id="11" creationId="{E86A5C76-FA42-ED50-8CE8-5D6CDABA6E66}"/>
          </ac:spMkLst>
        </pc:spChg>
        <pc:spChg chg="add mod">
          <ac:chgData name="Michele Cattelan" userId="d8716f4f614e8a9c" providerId="Windows Live" clId="Web-{59BA5147-0E88-1B81-E1D5-9F17C368CC3F}" dt="2025-11-10T07:12:34.462" v="756" actId="1076"/>
          <ac:spMkLst>
            <pc:docMk/>
            <pc:sldMk cId="3285811217" sldId="2145707233"/>
            <ac:spMk id="14" creationId="{1B79A769-65DB-7378-FF81-1B6DAD96183A}"/>
          </ac:spMkLst>
        </pc:spChg>
        <pc:spChg chg="add del mod">
          <ac:chgData name="Michele Cattelan" userId="d8716f4f614e8a9c" providerId="Windows Live" clId="Web-{59BA5147-0E88-1B81-E1D5-9F17C368CC3F}" dt="2025-11-10T06:48:14.800" v="682"/>
          <ac:spMkLst>
            <pc:docMk/>
            <pc:sldMk cId="3285811217" sldId="2145707233"/>
            <ac:spMk id="14" creationId="{6A0081FF-0CC4-7904-2979-283241EF4577}"/>
          </ac:spMkLst>
        </pc:spChg>
        <pc:spChg chg="add mod">
          <ac:chgData name="Michele Cattelan" userId="d8716f4f614e8a9c" providerId="Windows Live" clId="Web-{59BA5147-0E88-1B81-E1D5-9F17C368CC3F}" dt="2025-11-10T07:14:03.714" v="777" actId="1076"/>
          <ac:spMkLst>
            <pc:docMk/>
            <pc:sldMk cId="3285811217" sldId="2145707233"/>
            <ac:spMk id="15" creationId="{0FA54798-B980-A122-15B8-15794C91335F}"/>
          </ac:spMkLst>
        </pc:spChg>
        <pc:spChg chg="add mod">
          <ac:chgData name="Michele Cattelan" userId="d8716f4f614e8a9c" providerId="Windows Live" clId="Web-{59BA5147-0E88-1B81-E1D5-9F17C368CC3F}" dt="2025-11-10T07:13:07.713" v="762" actId="1076"/>
          <ac:spMkLst>
            <pc:docMk/>
            <pc:sldMk cId="3285811217" sldId="2145707233"/>
            <ac:spMk id="23" creationId="{F860E2F4-FA4C-014B-FEB6-406C87604C2A}"/>
          </ac:spMkLst>
        </pc:spChg>
        <pc:spChg chg="add mod">
          <ac:chgData name="Michele Cattelan" userId="d8716f4f614e8a9c" providerId="Windows Live" clId="Web-{59BA5147-0E88-1B81-E1D5-9F17C368CC3F}" dt="2025-11-10T09:26:56.428" v="938" actId="1076"/>
          <ac:spMkLst>
            <pc:docMk/>
            <pc:sldMk cId="3285811217" sldId="2145707233"/>
            <ac:spMk id="25" creationId="{C066BDA6-88EF-4408-247C-D39F23C821B5}"/>
          </ac:spMkLst>
        </pc:spChg>
        <pc:spChg chg="add mod">
          <ac:chgData name="Michele Cattelan" userId="d8716f4f614e8a9c" providerId="Windows Live" clId="Web-{59BA5147-0E88-1B81-E1D5-9F17C368CC3F}" dt="2025-11-10T06:52:39.300" v="718" actId="1076"/>
          <ac:spMkLst>
            <pc:docMk/>
            <pc:sldMk cId="3285811217" sldId="2145707233"/>
            <ac:spMk id="28" creationId="{DAE35267-E515-DEB4-14C1-CDEB300103D3}"/>
          </ac:spMkLst>
        </pc:spChg>
        <pc:spChg chg="add mod">
          <ac:chgData name="Michele Cattelan" userId="d8716f4f614e8a9c" providerId="Windows Live" clId="Web-{59BA5147-0E88-1B81-E1D5-9F17C368CC3F}" dt="2025-11-10T07:13:21.557" v="767" actId="1076"/>
          <ac:spMkLst>
            <pc:docMk/>
            <pc:sldMk cId="3285811217" sldId="2145707233"/>
            <ac:spMk id="30" creationId="{574421F5-94E7-D901-7C90-F33AF670166C}"/>
          </ac:spMkLst>
        </pc:spChg>
        <pc:spChg chg="add mod">
          <ac:chgData name="Michele Cattelan" userId="d8716f4f614e8a9c" providerId="Windows Live" clId="Web-{59BA5147-0E88-1B81-E1D5-9F17C368CC3F}" dt="2025-11-10T07:13:41.354" v="774" actId="1076"/>
          <ac:spMkLst>
            <pc:docMk/>
            <pc:sldMk cId="3285811217" sldId="2145707233"/>
            <ac:spMk id="32" creationId="{547E4F62-CF90-DDC0-8483-EB5EF64CACAE}"/>
          </ac:spMkLst>
        </pc:spChg>
        <pc:spChg chg="add mod">
          <ac:chgData name="Michele Cattelan" userId="d8716f4f614e8a9c" providerId="Windows Live" clId="Web-{59BA5147-0E88-1B81-E1D5-9F17C368CC3F}" dt="2025-11-10T06:53:28.316" v="737" actId="1076"/>
          <ac:spMkLst>
            <pc:docMk/>
            <pc:sldMk cId="3285811217" sldId="2145707233"/>
            <ac:spMk id="37" creationId="{8233C538-1160-B6E1-D71B-E5A7F659245D}"/>
          </ac:spMkLst>
        </pc:spChg>
        <pc:spChg chg="del">
          <ac:chgData name="Michele Cattelan" userId="d8716f4f614e8a9c" providerId="Windows Live" clId="Web-{59BA5147-0E88-1B81-E1D5-9F17C368CC3F}" dt="2025-11-10T06:31:05.988" v="605"/>
          <ac:spMkLst>
            <pc:docMk/>
            <pc:sldMk cId="3285811217" sldId="2145707233"/>
            <ac:spMk id="81" creationId="{1EAB1A2E-22C9-CF96-FD1B-86B950862987}"/>
          </ac:spMkLst>
        </pc:spChg>
        <pc:spChg chg="del">
          <ac:chgData name="Michele Cattelan" userId="d8716f4f614e8a9c" providerId="Windows Live" clId="Web-{59BA5147-0E88-1B81-E1D5-9F17C368CC3F}" dt="2025-11-10T06:31:05.753" v="604"/>
          <ac:spMkLst>
            <pc:docMk/>
            <pc:sldMk cId="3285811217" sldId="2145707233"/>
            <ac:spMk id="85" creationId="{A26FBD3B-B691-D706-DD06-090C8A754F6D}"/>
          </ac:spMkLst>
        </pc:spChg>
        <pc:spChg chg="del">
          <ac:chgData name="Michele Cattelan" userId="d8716f4f614e8a9c" providerId="Windows Live" clId="Web-{59BA5147-0E88-1B81-E1D5-9F17C368CC3F}" dt="2025-11-10T06:31:05.753" v="597"/>
          <ac:spMkLst>
            <pc:docMk/>
            <pc:sldMk cId="3285811217" sldId="2145707233"/>
            <ac:spMk id="103" creationId="{BFEE6258-AAA5-7845-842A-DE96BA5BDDCE}"/>
          </ac:spMkLst>
        </pc:spChg>
        <pc:spChg chg="del">
          <ac:chgData name="Michele Cattelan" userId="d8716f4f614e8a9c" providerId="Windows Live" clId="Web-{59BA5147-0E88-1B81-E1D5-9F17C368CC3F}" dt="2025-11-10T06:31:05.753" v="596"/>
          <ac:spMkLst>
            <pc:docMk/>
            <pc:sldMk cId="3285811217" sldId="2145707233"/>
            <ac:spMk id="105" creationId="{0678171B-82BE-81E0-1B86-E17B9FBE00A7}"/>
          </ac:spMkLst>
        </pc:spChg>
        <pc:spChg chg="del">
          <ac:chgData name="Michele Cattelan" userId="d8716f4f614e8a9c" providerId="Windows Live" clId="Web-{59BA5147-0E88-1B81-E1D5-9F17C368CC3F}" dt="2025-11-10T06:30:54.596" v="571"/>
          <ac:spMkLst>
            <pc:docMk/>
            <pc:sldMk cId="3285811217" sldId="2145707233"/>
            <ac:spMk id="161" creationId="{A15B7979-45DE-D8E0-A530-C69A4068B96A}"/>
          </ac:spMkLst>
        </pc:spChg>
        <pc:spChg chg="del">
          <ac:chgData name="Michele Cattelan" userId="d8716f4f614e8a9c" providerId="Windows Live" clId="Web-{59BA5147-0E88-1B81-E1D5-9F17C368CC3F}" dt="2025-11-10T06:30:54.596" v="570"/>
          <ac:spMkLst>
            <pc:docMk/>
            <pc:sldMk cId="3285811217" sldId="2145707233"/>
            <ac:spMk id="163" creationId="{8CEE8495-E26B-81DC-9D4B-259B5CCE4844}"/>
          </ac:spMkLst>
        </pc:spChg>
        <pc:spChg chg="del">
          <ac:chgData name="Michele Cattelan" userId="d8716f4f614e8a9c" providerId="Windows Live" clId="Web-{59BA5147-0E88-1B81-E1D5-9F17C368CC3F}" dt="2025-11-10T06:31:05.753" v="591"/>
          <ac:spMkLst>
            <pc:docMk/>
            <pc:sldMk cId="3285811217" sldId="2145707233"/>
            <ac:spMk id="165" creationId="{EBE7E1F8-CE01-CEA9-CAC8-F5C2225A555E}"/>
          </ac:spMkLst>
        </pc:spChg>
        <pc:spChg chg="del">
          <ac:chgData name="Michele Cattelan" userId="d8716f4f614e8a9c" providerId="Windows Live" clId="Web-{59BA5147-0E88-1B81-E1D5-9F17C368CC3F}" dt="2025-11-10T06:31:05.753" v="590"/>
          <ac:spMkLst>
            <pc:docMk/>
            <pc:sldMk cId="3285811217" sldId="2145707233"/>
            <ac:spMk id="167" creationId="{19F2AE2F-F657-DBA3-2430-F4366F200D47}"/>
          </ac:spMkLst>
        </pc:spChg>
        <pc:spChg chg="del">
          <ac:chgData name="Michele Cattelan" userId="d8716f4f614e8a9c" providerId="Windows Live" clId="Web-{59BA5147-0E88-1B81-E1D5-9F17C368CC3F}" dt="2025-11-10T06:30:54.596" v="569"/>
          <ac:spMkLst>
            <pc:docMk/>
            <pc:sldMk cId="3285811217" sldId="2145707233"/>
            <ac:spMk id="169" creationId="{0543FDEA-6E79-2EF9-19CC-89464C3667D6}"/>
          </ac:spMkLst>
        </pc:spChg>
        <pc:spChg chg="del">
          <ac:chgData name="Michele Cattelan" userId="d8716f4f614e8a9c" providerId="Windows Live" clId="Web-{59BA5147-0E88-1B81-E1D5-9F17C368CC3F}" dt="2025-11-10T06:30:54.596" v="568"/>
          <ac:spMkLst>
            <pc:docMk/>
            <pc:sldMk cId="3285811217" sldId="2145707233"/>
            <ac:spMk id="171" creationId="{C03F9BE1-4E06-7B1A-7FA0-17BD9C19F736}"/>
          </ac:spMkLst>
        </pc:spChg>
        <pc:spChg chg="del">
          <ac:chgData name="Michele Cattelan" userId="d8716f4f614e8a9c" providerId="Windows Live" clId="Web-{59BA5147-0E88-1B81-E1D5-9F17C368CC3F}" dt="2025-11-10T06:31:05.753" v="589"/>
          <ac:spMkLst>
            <pc:docMk/>
            <pc:sldMk cId="3285811217" sldId="2145707233"/>
            <ac:spMk id="173" creationId="{8BB9C80C-9A26-7CEC-D9FE-EDC11477BB55}"/>
          </ac:spMkLst>
        </pc:spChg>
        <pc:picChg chg="add mod ord">
          <ac:chgData name="Michele Cattelan" userId="d8716f4f614e8a9c" providerId="Windows Live" clId="Web-{59BA5147-0E88-1B81-E1D5-9F17C368CC3F}" dt="2025-11-10T06:54:38.537" v="745" actId="1076"/>
          <ac:picMkLst>
            <pc:docMk/>
            <pc:sldMk cId="3285811217" sldId="2145707233"/>
            <ac:picMk id="16" creationId="{3B18B8BE-B812-73BB-DDCC-E8EA3EA61B66}"/>
          </ac:picMkLst>
        </pc:picChg>
        <pc:picChg chg="add mod">
          <ac:chgData name="Michele Cattelan" userId="d8716f4f614e8a9c" providerId="Windows Live" clId="Web-{59BA5147-0E88-1B81-E1D5-9F17C368CC3F}" dt="2025-11-10T06:48:57.504" v="688" actId="1076"/>
          <ac:picMkLst>
            <pc:docMk/>
            <pc:sldMk cId="3285811217" sldId="2145707233"/>
            <ac:picMk id="17" creationId="{33DD4FC8-9A56-3F72-DE0C-8B737D21BDE8}"/>
          </ac:picMkLst>
        </pc:picChg>
        <pc:picChg chg="add mod">
          <ac:chgData name="Michele Cattelan" userId="d8716f4f614e8a9c" providerId="Windows Live" clId="Web-{59BA5147-0E88-1B81-E1D5-9F17C368CC3F}" dt="2025-11-10T06:54:38.552" v="746" actId="1076"/>
          <ac:picMkLst>
            <pc:docMk/>
            <pc:sldMk cId="3285811217" sldId="2145707233"/>
            <ac:picMk id="18" creationId="{5580928C-6497-F336-0550-4F7925342198}"/>
          </ac:picMkLst>
        </pc:picChg>
        <pc:picChg chg="add mod">
          <ac:chgData name="Michele Cattelan" userId="d8716f4f614e8a9c" providerId="Windows Live" clId="Web-{59BA5147-0E88-1B81-E1D5-9F17C368CC3F}" dt="2025-11-10T06:52:45.784" v="719" actId="1076"/>
          <ac:picMkLst>
            <pc:docMk/>
            <pc:sldMk cId="3285811217" sldId="2145707233"/>
            <ac:picMk id="19" creationId="{C12C2559-838A-5DAF-00D3-05DCD4E6AA2C}"/>
          </ac:picMkLst>
        </pc:picChg>
        <pc:picChg chg="add mod">
          <ac:chgData name="Michele Cattelan" userId="d8716f4f614e8a9c" providerId="Windows Live" clId="Web-{59BA5147-0E88-1B81-E1D5-9F17C368CC3F}" dt="2025-11-10T06:48:57.520" v="691" actId="1076"/>
          <ac:picMkLst>
            <pc:docMk/>
            <pc:sldMk cId="3285811217" sldId="2145707233"/>
            <ac:picMk id="20" creationId="{D9608E72-A3EF-A1D8-62BF-205C29091D8B}"/>
          </ac:picMkLst>
        </pc:picChg>
        <pc:picChg chg="add mod">
          <ac:chgData name="Michele Cattelan" userId="d8716f4f614e8a9c" providerId="Windows Live" clId="Web-{59BA5147-0E88-1B81-E1D5-9F17C368CC3F}" dt="2025-11-10T06:48:57.535" v="692" actId="1076"/>
          <ac:picMkLst>
            <pc:docMk/>
            <pc:sldMk cId="3285811217" sldId="2145707233"/>
            <ac:picMk id="21" creationId="{6B2AB2CC-2BD2-939E-4E07-B8A09A6EA000}"/>
          </ac:picMkLst>
        </pc:picChg>
        <pc:picChg chg="add del mod">
          <ac:chgData name="Michele Cattelan" userId="d8716f4f614e8a9c" providerId="Windows Live" clId="Web-{59BA5147-0E88-1B81-E1D5-9F17C368CC3F}" dt="2025-11-10T06:48:11.472" v="681"/>
          <ac:picMkLst>
            <pc:docMk/>
            <pc:sldMk cId="3285811217" sldId="2145707233"/>
            <ac:picMk id="22" creationId="{7EC5B4A0-C3AD-1E6E-7723-4ACD2E4D7523}"/>
          </ac:picMkLst>
        </pc:picChg>
        <pc:picChg chg="add mod">
          <ac:chgData name="Michele Cattelan" userId="d8716f4f614e8a9c" providerId="Windows Live" clId="Web-{59BA5147-0E88-1B81-E1D5-9F17C368CC3F}" dt="2025-11-10T08:11:27.067" v="925" actId="1076"/>
          <ac:picMkLst>
            <pc:docMk/>
            <pc:sldMk cId="3285811217" sldId="2145707233"/>
            <ac:picMk id="26" creationId="{AF463018-FE29-C11A-4C05-157EDEF82DBD}"/>
          </ac:picMkLst>
        </pc:picChg>
        <pc:picChg chg="add del">
          <ac:chgData name="Michele Cattelan" userId="d8716f4f614e8a9c" providerId="Windows Live" clId="Web-{59BA5147-0E88-1B81-E1D5-9F17C368CC3F}" dt="2025-11-10T08:11:38.520" v="933"/>
          <ac:picMkLst>
            <pc:docMk/>
            <pc:sldMk cId="3285811217" sldId="2145707233"/>
            <ac:picMk id="27" creationId="{23DE1BD1-6358-0170-EBEF-AE8477139820}"/>
          </ac:picMkLst>
        </pc:picChg>
        <pc:picChg chg="add mod">
          <ac:chgData name="Michele Cattelan" userId="d8716f4f614e8a9c" providerId="Windows Live" clId="Web-{59BA5147-0E88-1B81-E1D5-9F17C368CC3F}" dt="2025-11-10T08:11:37.239" v="932" actId="1076"/>
          <ac:picMkLst>
            <pc:docMk/>
            <pc:sldMk cId="3285811217" sldId="2145707233"/>
            <ac:picMk id="33" creationId="{87430CB9-3C80-2B7F-0814-2D40721C17DB}"/>
          </ac:picMkLst>
        </pc:picChg>
        <pc:picChg chg="add mod">
          <ac:chgData name="Michele Cattelan" userId="d8716f4f614e8a9c" providerId="Windows Live" clId="Web-{59BA5147-0E88-1B81-E1D5-9F17C368CC3F}" dt="2025-11-10T08:11:34.161" v="931" actId="1076"/>
          <ac:picMkLst>
            <pc:docMk/>
            <pc:sldMk cId="3285811217" sldId="2145707233"/>
            <ac:picMk id="35" creationId="{69BC9168-8229-2E19-1D5E-FDA424D11C1F}"/>
          </ac:picMkLst>
        </pc:picChg>
        <pc:picChg chg="add mod">
          <ac:chgData name="Michele Cattelan" userId="d8716f4f614e8a9c" providerId="Windows Live" clId="Web-{59BA5147-0E88-1B81-E1D5-9F17C368CC3F}" dt="2025-11-10T08:11:31.489" v="930" actId="1076"/>
          <ac:picMkLst>
            <pc:docMk/>
            <pc:sldMk cId="3285811217" sldId="2145707233"/>
            <ac:picMk id="36" creationId="{33451DFA-D4AC-ECA3-9781-E0AA66F7F132}"/>
          </ac:picMkLst>
        </pc:picChg>
        <pc:picChg chg="del">
          <ac:chgData name="Michele Cattelan" userId="d8716f4f614e8a9c" providerId="Windows Live" clId="Web-{59BA5147-0E88-1B81-E1D5-9F17C368CC3F}" dt="2025-11-10T06:31:05.753" v="603"/>
          <ac:picMkLst>
            <pc:docMk/>
            <pc:sldMk cId="3285811217" sldId="2145707233"/>
            <ac:picMk id="89" creationId="{44C6B67D-8021-02CF-25E8-30642498A98E}"/>
          </ac:picMkLst>
        </pc:picChg>
        <pc:picChg chg="del">
          <ac:chgData name="Michele Cattelan" userId="d8716f4f614e8a9c" providerId="Windows Live" clId="Web-{59BA5147-0E88-1B81-E1D5-9F17C368CC3F}" dt="2025-11-10T06:31:05.753" v="602"/>
          <ac:picMkLst>
            <pc:docMk/>
            <pc:sldMk cId="3285811217" sldId="2145707233"/>
            <ac:picMk id="91" creationId="{B4A6805A-29E6-1917-F1AD-54349BDE0061}"/>
          </ac:picMkLst>
        </pc:picChg>
        <pc:picChg chg="del">
          <ac:chgData name="Michele Cattelan" userId="d8716f4f614e8a9c" providerId="Windows Live" clId="Web-{59BA5147-0E88-1B81-E1D5-9F17C368CC3F}" dt="2025-11-10T06:31:05.753" v="601"/>
          <ac:picMkLst>
            <pc:docMk/>
            <pc:sldMk cId="3285811217" sldId="2145707233"/>
            <ac:picMk id="93" creationId="{BFE947A6-E42F-8A9E-AA37-9A8FD4EF1D94}"/>
          </ac:picMkLst>
        </pc:picChg>
        <pc:picChg chg="del">
          <ac:chgData name="Michele Cattelan" userId="d8716f4f614e8a9c" providerId="Windows Live" clId="Web-{59BA5147-0E88-1B81-E1D5-9F17C368CC3F}" dt="2025-11-10T06:31:05.753" v="599"/>
          <ac:picMkLst>
            <pc:docMk/>
            <pc:sldMk cId="3285811217" sldId="2145707233"/>
            <ac:picMk id="97" creationId="{6DDFE2D4-E35F-AA5E-2985-DB63B1AA78E7}"/>
          </ac:picMkLst>
        </pc:picChg>
        <pc:picChg chg="del">
          <ac:chgData name="Michele Cattelan" userId="d8716f4f614e8a9c" providerId="Windows Live" clId="Web-{59BA5147-0E88-1B81-E1D5-9F17C368CC3F}" dt="2025-11-10T06:31:05.753" v="598"/>
          <ac:picMkLst>
            <pc:docMk/>
            <pc:sldMk cId="3285811217" sldId="2145707233"/>
            <ac:picMk id="99" creationId="{B61E8967-1CC5-43F2-672F-37A1BC044A83}"/>
          </ac:picMkLst>
        </pc:picChg>
        <pc:picChg chg="del">
          <ac:chgData name="Michele Cattelan" userId="d8716f4f614e8a9c" providerId="Windows Live" clId="Web-{59BA5147-0E88-1B81-E1D5-9F17C368CC3F}" dt="2025-11-10T06:31:05.753" v="592"/>
          <ac:picMkLst>
            <pc:docMk/>
            <pc:sldMk cId="3285811217" sldId="2145707233"/>
            <ac:picMk id="113" creationId="{781C50E2-0B66-54C5-7EFA-150E4962B248}"/>
          </ac:picMkLst>
        </pc:picChg>
        <pc:picChg chg="del">
          <ac:chgData name="Michele Cattelan" userId="d8716f4f614e8a9c" providerId="Windows Live" clId="Web-{59BA5147-0E88-1B81-E1D5-9F17C368CC3F}" dt="2025-11-10T06:31:10.285" v="611"/>
          <ac:picMkLst>
            <pc:docMk/>
            <pc:sldMk cId="3285811217" sldId="2145707233"/>
            <ac:picMk id="115" creationId="{0D258446-5015-B3B7-6E55-CD3A52B1FD72}"/>
          </ac:picMkLst>
        </pc:picChg>
        <pc:picChg chg="del">
          <ac:chgData name="Michele Cattelan" userId="d8716f4f614e8a9c" providerId="Windows Live" clId="Web-{59BA5147-0E88-1B81-E1D5-9F17C368CC3F}" dt="2025-11-10T06:31:10.285" v="610"/>
          <ac:picMkLst>
            <pc:docMk/>
            <pc:sldMk cId="3285811217" sldId="2145707233"/>
            <ac:picMk id="117" creationId="{1885BF6F-CC03-38F2-46C5-65BCACEB53A6}"/>
          </ac:picMkLst>
        </pc:picChg>
        <pc:picChg chg="del">
          <ac:chgData name="Michele Cattelan" userId="d8716f4f614e8a9c" providerId="Windows Live" clId="Web-{59BA5147-0E88-1B81-E1D5-9F17C368CC3F}" dt="2025-11-10T06:31:10.285" v="609"/>
          <ac:picMkLst>
            <pc:docMk/>
            <pc:sldMk cId="3285811217" sldId="2145707233"/>
            <ac:picMk id="119" creationId="{5220C673-068C-FE0A-4CB2-25513E3222A6}"/>
          </ac:picMkLst>
        </pc:picChg>
        <pc:picChg chg="del">
          <ac:chgData name="Michele Cattelan" userId="d8716f4f614e8a9c" providerId="Windows Live" clId="Web-{59BA5147-0E88-1B81-E1D5-9F17C368CC3F}" dt="2025-11-10T06:30:54.596" v="588"/>
          <ac:picMkLst>
            <pc:docMk/>
            <pc:sldMk cId="3285811217" sldId="2145707233"/>
            <ac:picMk id="127" creationId="{99557494-A8DB-0FE2-37EF-F76253FA722F}"/>
          </ac:picMkLst>
        </pc:picChg>
        <pc:picChg chg="del">
          <ac:chgData name="Michele Cattelan" userId="d8716f4f614e8a9c" providerId="Windows Live" clId="Web-{59BA5147-0E88-1B81-E1D5-9F17C368CC3F}" dt="2025-11-10T06:30:54.596" v="587"/>
          <ac:picMkLst>
            <pc:docMk/>
            <pc:sldMk cId="3285811217" sldId="2145707233"/>
            <ac:picMk id="129" creationId="{81753DCF-4C93-8BA9-8124-6D940250A86A}"/>
          </ac:picMkLst>
        </pc:picChg>
        <pc:picChg chg="del">
          <ac:chgData name="Michele Cattelan" userId="d8716f4f614e8a9c" providerId="Windows Live" clId="Web-{59BA5147-0E88-1B81-E1D5-9F17C368CC3F}" dt="2025-11-10T06:30:54.596" v="586"/>
          <ac:picMkLst>
            <pc:docMk/>
            <pc:sldMk cId="3285811217" sldId="2145707233"/>
            <ac:picMk id="131" creationId="{461F1DBB-FEAC-6EF2-9F4D-A85E00B5B85C}"/>
          </ac:picMkLst>
        </pc:picChg>
        <pc:picChg chg="del">
          <ac:chgData name="Michele Cattelan" userId="d8716f4f614e8a9c" providerId="Windows Live" clId="Web-{59BA5147-0E88-1B81-E1D5-9F17C368CC3F}" dt="2025-11-10T06:30:54.596" v="585"/>
          <ac:picMkLst>
            <pc:docMk/>
            <pc:sldMk cId="3285811217" sldId="2145707233"/>
            <ac:picMk id="133" creationId="{A1C07653-4FCA-8AB4-E27D-4A6AE4BAA18A}"/>
          </ac:picMkLst>
        </pc:picChg>
        <pc:picChg chg="del">
          <ac:chgData name="Michele Cattelan" userId="d8716f4f614e8a9c" providerId="Windows Live" clId="Web-{59BA5147-0E88-1B81-E1D5-9F17C368CC3F}" dt="2025-11-10T06:30:54.596" v="584"/>
          <ac:picMkLst>
            <pc:docMk/>
            <pc:sldMk cId="3285811217" sldId="2145707233"/>
            <ac:picMk id="135" creationId="{70AC81E2-93EB-BDFB-E494-B309B85DF310}"/>
          </ac:picMkLst>
        </pc:picChg>
        <pc:picChg chg="del">
          <ac:chgData name="Michele Cattelan" userId="d8716f4f614e8a9c" providerId="Windows Live" clId="Web-{59BA5147-0E88-1B81-E1D5-9F17C368CC3F}" dt="2025-11-10T06:30:54.596" v="583"/>
          <ac:picMkLst>
            <pc:docMk/>
            <pc:sldMk cId="3285811217" sldId="2145707233"/>
            <ac:picMk id="137" creationId="{A20C0EEA-9002-574B-4D7E-624F5DEF633D}"/>
          </ac:picMkLst>
        </pc:picChg>
        <pc:picChg chg="del">
          <ac:chgData name="Michele Cattelan" userId="d8716f4f614e8a9c" providerId="Windows Live" clId="Web-{59BA5147-0E88-1B81-E1D5-9F17C368CC3F}" dt="2025-11-10T06:30:54.596" v="582"/>
          <ac:picMkLst>
            <pc:docMk/>
            <pc:sldMk cId="3285811217" sldId="2145707233"/>
            <ac:picMk id="139" creationId="{DF26CB81-63FB-4B92-919D-6A3FFD9A966F}"/>
          </ac:picMkLst>
        </pc:picChg>
        <pc:picChg chg="del">
          <ac:chgData name="Michele Cattelan" userId="d8716f4f614e8a9c" providerId="Windows Live" clId="Web-{59BA5147-0E88-1B81-E1D5-9F17C368CC3F}" dt="2025-11-10T06:30:54.596" v="574"/>
          <ac:picMkLst>
            <pc:docMk/>
            <pc:sldMk cId="3285811217" sldId="2145707233"/>
            <ac:picMk id="155" creationId="{F4EB8C48-9800-5630-5435-525CDEF17232}"/>
          </ac:picMkLst>
        </pc:picChg>
        <pc:picChg chg="del">
          <ac:chgData name="Michele Cattelan" userId="d8716f4f614e8a9c" providerId="Windows Live" clId="Web-{59BA5147-0E88-1B81-E1D5-9F17C368CC3F}" dt="2025-11-10T06:30:54.596" v="573"/>
          <ac:picMkLst>
            <pc:docMk/>
            <pc:sldMk cId="3285811217" sldId="2145707233"/>
            <ac:picMk id="157" creationId="{C095CC2A-1FD8-C7F3-A670-C53DCA468620}"/>
          </ac:picMkLst>
        </pc:picChg>
        <pc:cxnChg chg="add mod">
          <ac:chgData name="Michele Cattelan" userId="d8716f4f614e8a9c" providerId="Windows Live" clId="Web-{59BA5147-0E88-1B81-E1D5-9F17C368CC3F}" dt="2025-11-10T07:14:18.074" v="781" actId="14100"/>
          <ac:cxnSpMkLst>
            <pc:docMk/>
            <pc:sldMk cId="3285811217" sldId="2145707233"/>
            <ac:cxnSpMk id="3" creationId="{02A9D868-E194-E879-6A35-ED0E8AA20FC7}"/>
          </ac:cxnSpMkLst>
        </pc:cxnChg>
        <pc:cxnChg chg="add mod">
          <ac:chgData name="Michele Cattelan" userId="d8716f4f614e8a9c" providerId="Windows Live" clId="Web-{59BA5147-0E88-1B81-E1D5-9F17C368CC3F}" dt="2025-11-10T07:13:10.150" v="763" actId="14100"/>
          <ac:cxnSpMkLst>
            <pc:docMk/>
            <pc:sldMk cId="3285811217" sldId="2145707233"/>
            <ac:cxnSpMk id="22" creationId="{2C651379-8149-F0FB-EF57-CDEC9C614526}"/>
          </ac:cxnSpMkLst>
        </pc:cxnChg>
        <pc:cxnChg chg="add del mod">
          <ac:chgData name="Michele Cattelan" userId="d8716f4f614e8a9c" providerId="Windows Live" clId="Web-{59BA5147-0E88-1B81-E1D5-9F17C368CC3F}" dt="2025-11-10T06:49:34.896" v="695"/>
          <ac:cxnSpMkLst>
            <pc:docMk/>
            <pc:sldMk cId="3285811217" sldId="2145707233"/>
            <ac:cxnSpMk id="23" creationId="{700CF1BE-284E-756B-D4D1-1D230CCD2A5C}"/>
          </ac:cxnSpMkLst>
        </pc:cxnChg>
        <pc:cxnChg chg="add mod">
          <ac:chgData name="Michele Cattelan" userId="d8716f4f614e8a9c" providerId="Windows Live" clId="Web-{59BA5147-0E88-1B81-E1D5-9F17C368CC3F}" dt="2025-11-10T06:51:37.843" v="711"/>
          <ac:cxnSpMkLst>
            <pc:docMk/>
            <pc:sldMk cId="3285811217" sldId="2145707233"/>
            <ac:cxnSpMk id="24" creationId="{2E922BBE-8BF2-4FB7-7C4F-0A38934B2C78}"/>
          </ac:cxnSpMkLst>
        </pc:cxnChg>
        <pc:cxnChg chg="add del mod ord">
          <ac:chgData name="Michele Cattelan" userId="d8716f4f614e8a9c" providerId="Windows Live" clId="Web-{59BA5147-0E88-1B81-E1D5-9F17C368CC3F}" dt="2025-11-10T07:12:12.821" v="747"/>
          <ac:cxnSpMkLst>
            <pc:docMk/>
            <pc:sldMk cId="3285811217" sldId="2145707233"/>
            <ac:cxnSpMk id="25" creationId="{D7FD66EA-72D4-0F03-806C-FEA7FB38E2AD}"/>
          </ac:cxnSpMkLst>
        </pc:cxnChg>
        <pc:cxnChg chg="add del mod">
          <ac:chgData name="Michele Cattelan" userId="d8716f4f614e8a9c" providerId="Windows Live" clId="Web-{59BA5147-0E88-1B81-E1D5-9F17C368CC3F}" dt="2025-11-10T07:12:15.540" v="749"/>
          <ac:cxnSpMkLst>
            <pc:docMk/>
            <pc:sldMk cId="3285811217" sldId="2145707233"/>
            <ac:cxnSpMk id="26" creationId="{C59017F0-EF97-EC85-3590-35BDD9112FA5}"/>
          </ac:cxnSpMkLst>
        </pc:cxnChg>
        <pc:cxnChg chg="add del mod">
          <ac:chgData name="Michele Cattelan" userId="d8716f4f614e8a9c" providerId="Windows Live" clId="Web-{59BA5147-0E88-1B81-E1D5-9F17C368CC3F}" dt="2025-11-10T07:12:13.290" v="748"/>
          <ac:cxnSpMkLst>
            <pc:docMk/>
            <pc:sldMk cId="3285811217" sldId="2145707233"/>
            <ac:cxnSpMk id="27" creationId="{29722088-BF8B-25D4-08FE-9B47700FE6B7}"/>
          </ac:cxnSpMkLst>
        </pc:cxnChg>
        <pc:cxnChg chg="add mod">
          <ac:chgData name="Michele Cattelan" userId="d8716f4f614e8a9c" providerId="Windows Live" clId="Web-{59BA5147-0E88-1B81-E1D5-9F17C368CC3F}" dt="2025-11-10T07:14:08.152" v="778" actId="14100"/>
          <ac:cxnSpMkLst>
            <pc:docMk/>
            <pc:sldMk cId="3285811217" sldId="2145707233"/>
            <ac:cxnSpMk id="29" creationId="{06A450B6-8BB7-5EA0-09C3-89D1D0CF1CC7}"/>
          </ac:cxnSpMkLst>
        </pc:cxnChg>
        <pc:cxnChg chg="add del mod">
          <ac:chgData name="Michele Cattelan" userId="d8716f4f614e8a9c" providerId="Windows Live" clId="Web-{59BA5147-0E88-1B81-E1D5-9F17C368CC3F}" dt="2025-11-10T06:52:57.363" v="727"/>
          <ac:cxnSpMkLst>
            <pc:docMk/>
            <pc:sldMk cId="3285811217" sldId="2145707233"/>
            <ac:cxnSpMk id="29" creationId="{C8C22B3F-9BC6-2BE8-9098-2B4A2582BEAE}"/>
          </ac:cxnSpMkLst>
        </pc:cxnChg>
        <pc:cxnChg chg="add del mod">
          <ac:chgData name="Michele Cattelan" userId="d8716f4f614e8a9c" providerId="Windows Live" clId="Web-{59BA5147-0E88-1B81-E1D5-9F17C368CC3F}" dt="2025-11-10T06:52:57.363" v="726"/>
          <ac:cxnSpMkLst>
            <pc:docMk/>
            <pc:sldMk cId="3285811217" sldId="2145707233"/>
            <ac:cxnSpMk id="30" creationId="{30D03C51-8DCE-B652-403A-A9C75D9CC52E}"/>
          </ac:cxnSpMkLst>
        </pc:cxnChg>
        <pc:cxnChg chg="add del mod">
          <ac:chgData name="Michele Cattelan" userId="d8716f4f614e8a9c" providerId="Windows Live" clId="Web-{59BA5147-0E88-1B81-E1D5-9F17C368CC3F}" dt="2025-11-10T06:52:57.363" v="725"/>
          <ac:cxnSpMkLst>
            <pc:docMk/>
            <pc:sldMk cId="3285811217" sldId="2145707233"/>
            <ac:cxnSpMk id="31" creationId="{BF11B2CA-5C82-FB38-2F0C-80263A7FED35}"/>
          </ac:cxnSpMkLst>
        </pc:cxnChg>
        <pc:cxnChg chg="add mod">
          <ac:chgData name="Michele Cattelan" userId="d8716f4f614e8a9c" providerId="Windows Live" clId="Web-{59BA5147-0E88-1B81-E1D5-9F17C368CC3F}" dt="2025-11-10T07:13:46.042" v="775" actId="14100"/>
          <ac:cxnSpMkLst>
            <pc:docMk/>
            <pc:sldMk cId="3285811217" sldId="2145707233"/>
            <ac:cxnSpMk id="31" creationId="{CF50A7A2-535F-4CB9-A180-1B03F9697105}"/>
          </ac:cxnSpMkLst>
        </pc:cxnChg>
        <pc:cxnChg chg="add del mod">
          <ac:chgData name="Michele Cattelan" userId="d8716f4f614e8a9c" providerId="Windows Live" clId="Web-{59BA5147-0E88-1B81-E1D5-9F17C368CC3F}" dt="2025-11-10T06:52:57.363" v="724"/>
          <ac:cxnSpMkLst>
            <pc:docMk/>
            <pc:sldMk cId="3285811217" sldId="2145707233"/>
            <ac:cxnSpMk id="32" creationId="{C492A80D-FA1D-2E46-D4C2-1F329C40B574}"/>
          </ac:cxnSpMkLst>
        </pc:cxnChg>
        <pc:cxnChg chg="add del mod ord">
          <ac:chgData name="Michele Cattelan" userId="d8716f4f614e8a9c" providerId="Windows Live" clId="Web-{59BA5147-0E88-1B81-E1D5-9F17C368CC3F}" dt="2025-11-10T07:12:20.962" v="751"/>
          <ac:cxnSpMkLst>
            <pc:docMk/>
            <pc:sldMk cId="3285811217" sldId="2145707233"/>
            <ac:cxnSpMk id="33" creationId="{A9B46837-BD08-2A86-3DCA-E7946B8299F2}"/>
          </ac:cxnSpMkLst>
        </pc:cxnChg>
        <pc:cxnChg chg="add mod">
          <ac:chgData name="Michele Cattelan" userId="d8716f4f614e8a9c" providerId="Windows Live" clId="Web-{59BA5147-0E88-1B81-E1D5-9F17C368CC3F}" dt="2025-11-10T06:53:39.348" v="739" actId="14100"/>
          <ac:cxnSpMkLst>
            <pc:docMk/>
            <pc:sldMk cId="3285811217" sldId="2145707233"/>
            <ac:cxnSpMk id="34" creationId="{91997F27-440A-9AAE-469D-88C577B3EB1C}"/>
          </ac:cxnSpMkLst>
        </pc:cxnChg>
        <pc:cxnChg chg="add del mod">
          <ac:chgData name="Michele Cattelan" userId="d8716f4f614e8a9c" providerId="Windows Live" clId="Web-{59BA5147-0E88-1B81-E1D5-9F17C368CC3F}" dt="2025-11-10T07:12:22.978" v="752"/>
          <ac:cxnSpMkLst>
            <pc:docMk/>
            <pc:sldMk cId="3285811217" sldId="2145707233"/>
            <ac:cxnSpMk id="35" creationId="{D832E8F1-4A5C-296E-5422-32E5B4426BAC}"/>
          </ac:cxnSpMkLst>
        </pc:cxnChg>
        <pc:cxnChg chg="add del mod">
          <ac:chgData name="Michele Cattelan" userId="d8716f4f614e8a9c" providerId="Windows Live" clId="Web-{59BA5147-0E88-1B81-E1D5-9F17C368CC3F}" dt="2025-11-10T07:12:18.962" v="750"/>
          <ac:cxnSpMkLst>
            <pc:docMk/>
            <pc:sldMk cId="3285811217" sldId="2145707233"/>
            <ac:cxnSpMk id="36" creationId="{5C5CB1D4-66C0-A363-78F2-F8A530C7D717}"/>
          </ac:cxnSpMkLst>
        </pc:cxnChg>
        <pc:cxnChg chg="del">
          <ac:chgData name="Michele Cattelan" userId="d8716f4f614e8a9c" providerId="Windows Live" clId="Web-{59BA5147-0E88-1B81-E1D5-9F17C368CC3F}" dt="2025-11-10T06:31:05.753" v="600"/>
          <ac:cxnSpMkLst>
            <pc:docMk/>
            <pc:sldMk cId="3285811217" sldId="2145707233"/>
            <ac:cxnSpMk id="95" creationId="{3513BB3C-0C84-E403-A1F0-5EE71D311B31}"/>
          </ac:cxnSpMkLst>
        </pc:cxnChg>
        <pc:cxnChg chg="del">
          <ac:chgData name="Michele Cattelan" userId="d8716f4f614e8a9c" providerId="Windows Live" clId="Web-{59BA5147-0E88-1B81-E1D5-9F17C368CC3F}" dt="2025-11-10T06:31:10.285" v="612"/>
          <ac:cxnSpMkLst>
            <pc:docMk/>
            <pc:sldMk cId="3285811217" sldId="2145707233"/>
            <ac:cxnSpMk id="101" creationId="{D86E9049-5CA1-7E15-1C6F-B6633DE3CD72}"/>
          </ac:cxnSpMkLst>
        </pc:cxnChg>
        <pc:cxnChg chg="del">
          <ac:chgData name="Michele Cattelan" userId="d8716f4f614e8a9c" providerId="Windows Live" clId="Web-{59BA5147-0E88-1B81-E1D5-9F17C368CC3F}" dt="2025-11-10T06:31:05.753" v="595"/>
          <ac:cxnSpMkLst>
            <pc:docMk/>
            <pc:sldMk cId="3285811217" sldId="2145707233"/>
            <ac:cxnSpMk id="107" creationId="{AC83ABDB-33F3-431E-19BD-C1845EC9BD73}"/>
          </ac:cxnSpMkLst>
        </pc:cxnChg>
        <pc:cxnChg chg="del">
          <ac:chgData name="Michele Cattelan" userId="d8716f4f614e8a9c" providerId="Windows Live" clId="Web-{59BA5147-0E88-1B81-E1D5-9F17C368CC3F}" dt="2025-11-10T06:31:05.753" v="594"/>
          <ac:cxnSpMkLst>
            <pc:docMk/>
            <pc:sldMk cId="3285811217" sldId="2145707233"/>
            <ac:cxnSpMk id="109" creationId="{78AAC02C-AFEC-4DC6-C807-D501B3734B57}"/>
          </ac:cxnSpMkLst>
        </pc:cxnChg>
        <pc:cxnChg chg="del">
          <ac:chgData name="Michele Cattelan" userId="d8716f4f614e8a9c" providerId="Windows Live" clId="Web-{59BA5147-0E88-1B81-E1D5-9F17C368CC3F}" dt="2025-11-10T06:31:05.753" v="593"/>
          <ac:cxnSpMkLst>
            <pc:docMk/>
            <pc:sldMk cId="3285811217" sldId="2145707233"/>
            <ac:cxnSpMk id="111" creationId="{31118E71-04D1-5B91-DDC0-C655D4D13AC4}"/>
          </ac:cxnSpMkLst>
        </pc:cxnChg>
        <pc:cxnChg chg="del">
          <ac:chgData name="Michele Cattelan" userId="d8716f4f614e8a9c" providerId="Windows Live" clId="Web-{59BA5147-0E88-1B81-E1D5-9F17C368CC3F}" dt="2025-11-10T06:31:10.285" v="608"/>
          <ac:cxnSpMkLst>
            <pc:docMk/>
            <pc:sldMk cId="3285811217" sldId="2145707233"/>
            <ac:cxnSpMk id="121" creationId="{E74AD105-6FCF-A380-0511-2347BFC3C94F}"/>
          </ac:cxnSpMkLst>
        </pc:cxnChg>
        <pc:cxnChg chg="del">
          <ac:chgData name="Michele Cattelan" userId="d8716f4f614e8a9c" providerId="Windows Live" clId="Web-{59BA5147-0E88-1B81-E1D5-9F17C368CC3F}" dt="2025-11-10T06:31:10.285" v="607"/>
          <ac:cxnSpMkLst>
            <pc:docMk/>
            <pc:sldMk cId="3285811217" sldId="2145707233"/>
            <ac:cxnSpMk id="123" creationId="{052424C1-D410-CACC-E412-769B8277AD46}"/>
          </ac:cxnSpMkLst>
        </pc:cxnChg>
        <pc:cxnChg chg="del">
          <ac:chgData name="Michele Cattelan" userId="d8716f4f614e8a9c" providerId="Windows Live" clId="Web-{59BA5147-0E88-1B81-E1D5-9F17C368CC3F}" dt="2025-11-10T06:31:10.285" v="606"/>
          <ac:cxnSpMkLst>
            <pc:docMk/>
            <pc:sldMk cId="3285811217" sldId="2145707233"/>
            <ac:cxnSpMk id="125" creationId="{AFF69263-AD89-8B25-3E8F-2C024B049A66}"/>
          </ac:cxnSpMkLst>
        </pc:cxnChg>
        <pc:cxnChg chg="del">
          <ac:chgData name="Michele Cattelan" userId="d8716f4f614e8a9c" providerId="Windows Live" clId="Web-{59BA5147-0E88-1B81-E1D5-9F17C368CC3F}" dt="2025-11-10T06:30:54.596" v="581"/>
          <ac:cxnSpMkLst>
            <pc:docMk/>
            <pc:sldMk cId="3285811217" sldId="2145707233"/>
            <ac:cxnSpMk id="141" creationId="{D715533F-D7C5-E3B2-1AD6-00041311A12B}"/>
          </ac:cxnSpMkLst>
        </pc:cxnChg>
        <pc:cxnChg chg="del">
          <ac:chgData name="Michele Cattelan" userId="d8716f4f614e8a9c" providerId="Windows Live" clId="Web-{59BA5147-0E88-1B81-E1D5-9F17C368CC3F}" dt="2025-11-10T06:30:54.596" v="580"/>
          <ac:cxnSpMkLst>
            <pc:docMk/>
            <pc:sldMk cId="3285811217" sldId="2145707233"/>
            <ac:cxnSpMk id="143" creationId="{4863B91B-DAFC-2327-EBFE-E56E3592F4A0}"/>
          </ac:cxnSpMkLst>
        </pc:cxnChg>
        <pc:cxnChg chg="del">
          <ac:chgData name="Michele Cattelan" userId="d8716f4f614e8a9c" providerId="Windows Live" clId="Web-{59BA5147-0E88-1B81-E1D5-9F17C368CC3F}" dt="2025-11-10T06:30:54.596" v="579"/>
          <ac:cxnSpMkLst>
            <pc:docMk/>
            <pc:sldMk cId="3285811217" sldId="2145707233"/>
            <ac:cxnSpMk id="145" creationId="{2F1D8566-AFC7-0D1C-CAF0-1F4B1969B67F}"/>
          </ac:cxnSpMkLst>
        </pc:cxnChg>
        <pc:cxnChg chg="del">
          <ac:chgData name="Michele Cattelan" userId="d8716f4f614e8a9c" providerId="Windows Live" clId="Web-{59BA5147-0E88-1B81-E1D5-9F17C368CC3F}" dt="2025-11-10T06:30:54.596" v="578"/>
          <ac:cxnSpMkLst>
            <pc:docMk/>
            <pc:sldMk cId="3285811217" sldId="2145707233"/>
            <ac:cxnSpMk id="147" creationId="{EB257080-B52D-9719-43D1-0EAFD667EA4D}"/>
          </ac:cxnSpMkLst>
        </pc:cxnChg>
        <pc:cxnChg chg="del">
          <ac:chgData name="Michele Cattelan" userId="d8716f4f614e8a9c" providerId="Windows Live" clId="Web-{59BA5147-0E88-1B81-E1D5-9F17C368CC3F}" dt="2025-11-10T06:30:54.596" v="577"/>
          <ac:cxnSpMkLst>
            <pc:docMk/>
            <pc:sldMk cId="3285811217" sldId="2145707233"/>
            <ac:cxnSpMk id="149" creationId="{8527A49F-FEC8-0B59-D064-D6D021372C48}"/>
          </ac:cxnSpMkLst>
        </pc:cxnChg>
        <pc:cxnChg chg="del">
          <ac:chgData name="Michele Cattelan" userId="d8716f4f614e8a9c" providerId="Windows Live" clId="Web-{59BA5147-0E88-1B81-E1D5-9F17C368CC3F}" dt="2025-11-10T06:30:54.596" v="576"/>
          <ac:cxnSpMkLst>
            <pc:docMk/>
            <pc:sldMk cId="3285811217" sldId="2145707233"/>
            <ac:cxnSpMk id="151" creationId="{BDDFDC2B-9CBE-5E4E-0574-2E676288D155}"/>
          </ac:cxnSpMkLst>
        </pc:cxnChg>
        <pc:cxnChg chg="del">
          <ac:chgData name="Michele Cattelan" userId="d8716f4f614e8a9c" providerId="Windows Live" clId="Web-{59BA5147-0E88-1B81-E1D5-9F17C368CC3F}" dt="2025-11-10T06:30:54.596" v="575"/>
          <ac:cxnSpMkLst>
            <pc:docMk/>
            <pc:sldMk cId="3285811217" sldId="2145707233"/>
            <ac:cxnSpMk id="153" creationId="{805937ED-F1A0-A268-C39E-9CFCDC07CE26}"/>
          </ac:cxnSpMkLst>
        </pc:cxnChg>
        <pc:cxnChg chg="del">
          <ac:chgData name="Michele Cattelan" userId="d8716f4f614e8a9c" providerId="Windows Live" clId="Web-{59BA5147-0E88-1B81-E1D5-9F17C368CC3F}" dt="2025-11-10T06:30:54.596" v="572"/>
          <ac:cxnSpMkLst>
            <pc:docMk/>
            <pc:sldMk cId="3285811217" sldId="2145707233"/>
            <ac:cxnSpMk id="159" creationId="{2328E7D2-ED34-1994-59AA-F60F57CC2DF0}"/>
          </ac:cxnSpMkLst>
        </pc:cxnChg>
      </pc:sldChg>
      <pc:sldMasterChg chg="addSldLayout">
        <pc:chgData name="Michele Cattelan" userId="d8716f4f614e8a9c" providerId="Windows Live" clId="Web-{59BA5147-0E88-1B81-E1D5-9F17C368CC3F}" dt="2025-11-07T15:25:26.511" v="304"/>
        <pc:sldMasterMkLst>
          <pc:docMk/>
          <pc:sldMasterMk cId="1357893939" sldId="2147483648"/>
        </pc:sldMasterMkLst>
        <pc:sldLayoutChg chg="add">
          <pc:chgData name="Michele Cattelan" userId="d8716f4f614e8a9c" providerId="Windows Live" clId="Web-{59BA5147-0E88-1B81-E1D5-9F17C368CC3F}" dt="2025-11-07T15:25:26.511" v="304"/>
          <pc:sldLayoutMkLst>
            <pc:docMk/>
            <pc:sldMasterMk cId="1357893939" sldId="2147483648"/>
            <pc:sldLayoutMk cId="3992796018"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120A0-227D-4ED1-90F7-0ED2C5D034A8}" type="datetimeFigureOut">
              <a:t>10/11/2025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B8660-36A8-45C4-8CBF-924ACA03B05A}" type="slidenum">
              <a:t>‹N›</a:t>
            </a:fld>
            <a:endParaRPr lang="it-IT"/>
          </a:p>
        </p:txBody>
      </p:sp>
    </p:spTree>
    <p:extLst>
      <p:ext uri="{BB962C8B-B14F-4D97-AF65-F5344CB8AC3E}">
        <p14:creationId xmlns:p14="http://schemas.microsoft.com/office/powerpoint/2010/main" val="391463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8EA49-2AC6-BE1B-06FA-5184953AE9B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09081E1-07B2-FA4B-8E01-676F0E0CE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6DE9F46-0D4B-0F10-C7CA-A36C2CD6F768}"/>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5" name="Segnaposto piè di pagina 4">
            <a:extLst>
              <a:ext uri="{FF2B5EF4-FFF2-40B4-BE49-F238E27FC236}">
                <a16:creationId xmlns:a16="http://schemas.microsoft.com/office/drawing/2014/main" id="{8AFD4B0D-BD86-4408-9C42-EA4E3798A3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B5CA18-5EE2-D679-39A3-F24CD46DA81D}"/>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176991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A39097-4067-4763-E258-20F5C038E09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7625C8-94F1-10F7-CAB9-75AEA775279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5AEAD5-89B5-CCF0-5F5D-58F78F19760D}"/>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5" name="Segnaposto piè di pagina 4">
            <a:extLst>
              <a:ext uri="{FF2B5EF4-FFF2-40B4-BE49-F238E27FC236}">
                <a16:creationId xmlns:a16="http://schemas.microsoft.com/office/drawing/2014/main" id="{F30201BB-5A1F-A406-6F35-548C028FFF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1B952E-E2B4-3B0A-769A-DEC860608248}"/>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220078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C288FB0-B654-FDD2-1F54-28D5BD37D9B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80105F0-F399-DB1F-CF0A-F8531C2D0AD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B3A8F6-7E8C-E2E3-28C8-140A28D8FC3B}"/>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5" name="Segnaposto piè di pagina 4">
            <a:extLst>
              <a:ext uri="{FF2B5EF4-FFF2-40B4-BE49-F238E27FC236}">
                <a16:creationId xmlns:a16="http://schemas.microsoft.com/office/drawing/2014/main" id="{E1C95345-3CD4-B779-1F44-3CD789EA9C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110167-37C1-3132-BA11-274392E24731}"/>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54459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Intestazione sezione">
    <p:spTree>
      <p:nvGrpSpPr>
        <p:cNvPr id="1" name=""/>
        <p:cNvGrpSpPr/>
        <p:nvPr/>
      </p:nvGrpSpPr>
      <p:grpSpPr>
        <a:xfrm>
          <a:off x="0" y="0"/>
          <a:ext cx="0" cy="0"/>
          <a:chOff x="0" y="0"/>
          <a:chExt cx="0" cy="0"/>
        </a:xfrm>
      </p:grpSpPr>
      <p:sp>
        <p:nvSpPr>
          <p:cNvPr id="4" name="Segnaposto immagine 2">
            <a:extLst>
              <a:ext uri="{FF2B5EF4-FFF2-40B4-BE49-F238E27FC236}">
                <a16:creationId xmlns:a16="http://schemas.microsoft.com/office/drawing/2014/main" id="{4508B794-7559-16C8-3095-CB68990F8F74}"/>
              </a:ext>
            </a:extLst>
          </p:cNvPr>
          <p:cNvSpPr>
            <a:spLocks noGrp="1"/>
          </p:cNvSpPr>
          <p:nvPr>
            <p:ph type="pic" idx="11"/>
          </p:nvPr>
        </p:nvSpPr>
        <p:spPr>
          <a:xfrm>
            <a:off x="0" y="862446"/>
            <a:ext cx="12191999" cy="5663045"/>
          </a:xfrm>
          <a:prstGeom prst="rect">
            <a:avLst/>
          </a:prstGeom>
          <a:solidFill>
            <a:srgbClr val="1528BC"/>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2" name="Titolo 1">
            <a:extLst>
              <a:ext uri="{FF2B5EF4-FFF2-40B4-BE49-F238E27FC236}">
                <a16:creationId xmlns:a16="http://schemas.microsoft.com/office/drawing/2014/main" id="{E50A91A5-2E27-BBB4-A917-020315A6FD39}"/>
              </a:ext>
            </a:extLst>
          </p:cNvPr>
          <p:cNvSpPr>
            <a:spLocks noGrp="1"/>
          </p:cNvSpPr>
          <p:nvPr>
            <p:ph type="title"/>
          </p:nvPr>
        </p:nvSpPr>
        <p:spPr>
          <a:xfrm>
            <a:off x="436996" y="1116448"/>
            <a:ext cx="11297804" cy="516409"/>
          </a:xfrm>
          <a:prstGeom prst="rect">
            <a:avLst/>
          </a:prstGeom>
        </p:spPr>
        <p:txBody>
          <a:bodyPr anchor="b"/>
          <a:lstStyle>
            <a:lvl1pPr>
              <a:defRPr lang="it-IT" sz="3200" b="1" kern="1200" dirty="0">
                <a:solidFill>
                  <a:schemeClr val="bg1"/>
                </a:solidFill>
                <a:latin typeface="Titillium Web" pitchFamily="2" charset="77"/>
                <a:ea typeface="+mj-ea"/>
                <a:cs typeface="+mj-cs"/>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5E558FA-036B-BB04-0CE6-EDB4B32ED95D}"/>
              </a:ext>
            </a:extLst>
          </p:cNvPr>
          <p:cNvSpPr>
            <a:spLocks noGrp="1"/>
          </p:cNvSpPr>
          <p:nvPr>
            <p:ph type="body" idx="1"/>
          </p:nvPr>
        </p:nvSpPr>
        <p:spPr>
          <a:xfrm>
            <a:off x="436996" y="1656535"/>
            <a:ext cx="11297804" cy="516409"/>
          </a:xfrm>
          <a:prstGeom prst="rect">
            <a:avLst/>
          </a:prstGeom>
        </p:spPr>
        <p:txBody>
          <a:bodyPr/>
          <a:lstStyle>
            <a:lvl1pPr marL="0" indent="0">
              <a:buNone/>
              <a:defRPr lang="it-IT" sz="2400" kern="1200" dirty="0" smtClean="0">
                <a:solidFill>
                  <a:schemeClr val="bg1"/>
                </a:solidFill>
                <a:latin typeface="Titillium Web" pitchFamily="2" charset="77"/>
                <a:ea typeface="+mj-ea"/>
                <a:cs typeface="+mj-cs"/>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dirty="0"/>
              <a:t>Fare clic per modificare gli stili del testo dello schema</a:t>
            </a:r>
          </a:p>
        </p:txBody>
      </p:sp>
      <p:sp>
        <p:nvSpPr>
          <p:cNvPr id="10" name="Segnaposto contenuto 2">
            <a:extLst>
              <a:ext uri="{FF2B5EF4-FFF2-40B4-BE49-F238E27FC236}">
                <a16:creationId xmlns:a16="http://schemas.microsoft.com/office/drawing/2014/main" id="{038062B3-0842-D420-5B15-BF91D0DF8B40}"/>
              </a:ext>
            </a:extLst>
          </p:cNvPr>
          <p:cNvSpPr>
            <a:spLocks noGrp="1"/>
          </p:cNvSpPr>
          <p:nvPr>
            <p:ph sz="half" idx="10"/>
          </p:nvPr>
        </p:nvSpPr>
        <p:spPr>
          <a:xfrm>
            <a:off x="436996" y="2490090"/>
            <a:ext cx="11297804" cy="3447247"/>
          </a:xfrm>
          <a:prstGeom prst="rect">
            <a:avLst/>
          </a:prstGeom>
        </p:spPr>
        <p:txBody>
          <a:bodyPr/>
          <a:lstStyle>
            <a:lvl1pPr>
              <a:defRPr lang="it-IT" sz="1800" kern="1200" dirty="0" smtClean="0">
                <a:solidFill>
                  <a:schemeClr val="bg1"/>
                </a:solidFill>
                <a:latin typeface="Titillium Web" pitchFamily="2" charset="77"/>
                <a:ea typeface="+mj-ea"/>
                <a:cs typeface="+mj-cs"/>
              </a:defRPr>
            </a:lvl1pPr>
            <a:lvl2pPr>
              <a:defRPr lang="it-IT" sz="1600" kern="1200" dirty="0" smtClean="0">
                <a:solidFill>
                  <a:schemeClr val="bg1"/>
                </a:solidFill>
                <a:latin typeface="Titillium Web" pitchFamily="2" charset="77"/>
                <a:ea typeface="+mj-ea"/>
                <a:cs typeface="+mj-cs"/>
              </a:defRPr>
            </a:lvl2pPr>
            <a:lvl3pPr>
              <a:defRPr lang="it-IT" sz="1600" kern="1200" dirty="0" smtClean="0">
                <a:solidFill>
                  <a:schemeClr val="bg1"/>
                </a:solidFill>
                <a:latin typeface="Titillium Web" pitchFamily="2" charset="77"/>
                <a:ea typeface="+mj-ea"/>
                <a:cs typeface="+mj-cs"/>
              </a:defRPr>
            </a:lvl3pPr>
            <a:lvl4pPr>
              <a:defRPr lang="it-IT" sz="1600" kern="1200" dirty="0" smtClean="0">
                <a:solidFill>
                  <a:schemeClr val="bg1"/>
                </a:solidFill>
                <a:latin typeface="Titillium Web" pitchFamily="2" charset="77"/>
                <a:ea typeface="+mj-ea"/>
                <a:cs typeface="+mj-cs"/>
              </a:defRPr>
            </a:lvl4pPr>
            <a:lvl5pPr>
              <a:defRPr lang="it-IT" sz="1600" kern="1200" dirty="0">
                <a:solidFill>
                  <a:schemeClr val="bg1"/>
                </a:solidFill>
                <a:latin typeface="Titillium Web" pitchFamily="2" charset="77"/>
                <a:ea typeface="+mj-ea"/>
                <a:cs typeface="+mj-cs"/>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53601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ntestazione sezione">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038062B3-0842-D420-5B15-BF91D0DF8B40}"/>
              </a:ext>
            </a:extLst>
          </p:cNvPr>
          <p:cNvSpPr>
            <a:spLocks noGrp="1"/>
          </p:cNvSpPr>
          <p:nvPr>
            <p:ph sz="half" idx="10"/>
          </p:nvPr>
        </p:nvSpPr>
        <p:spPr>
          <a:xfrm>
            <a:off x="436994" y="2306782"/>
            <a:ext cx="11318007" cy="3865418"/>
          </a:xfrm>
          <a:prstGeom prst="rect">
            <a:avLst/>
          </a:prstGeom>
        </p:spPr>
        <p:txBody>
          <a:bodyPr/>
          <a:lstStyle>
            <a:lvl1pPr>
              <a:defRPr lang="it-IT" sz="1800" kern="1200" dirty="0" smtClean="0">
                <a:solidFill>
                  <a:schemeClr val="tx1">
                    <a:lumMod val="85000"/>
                    <a:lumOff val="15000"/>
                  </a:schemeClr>
                </a:solidFill>
                <a:latin typeface="Titillium Web" pitchFamily="2" charset="77"/>
                <a:ea typeface="+mj-ea"/>
                <a:cs typeface="+mj-cs"/>
              </a:defRPr>
            </a:lvl1pPr>
            <a:lvl2pPr>
              <a:defRPr lang="it-IT" sz="1600" kern="1200" dirty="0" smtClean="0">
                <a:solidFill>
                  <a:schemeClr val="tx1">
                    <a:lumMod val="85000"/>
                    <a:lumOff val="15000"/>
                  </a:schemeClr>
                </a:solidFill>
                <a:latin typeface="Titillium Web" pitchFamily="2" charset="77"/>
                <a:ea typeface="+mj-ea"/>
                <a:cs typeface="+mj-cs"/>
              </a:defRPr>
            </a:lvl2pPr>
            <a:lvl3pPr>
              <a:defRPr lang="it-IT" sz="1600" kern="1200" dirty="0" smtClean="0">
                <a:solidFill>
                  <a:schemeClr val="tx1">
                    <a:lumMod val="85000"/>
                    <a:lumOff val="15000"/>
                  </a:schemeClr>
                </a:solidFill>
                <a:latin typeface="Titillium Web" pitchFamily="2" charset="77"/>
                <a:ea typeface="+mj-ea"/>
                <a:cs typeface="+mj-cs"/>
              </a:defRPr>
            </a:lvl3pPr>
            <a:lvl4pPr>
              <a:defRPr lang="it-IT" sz="1600" kern="1200" dirty="0" smtClean="0">
                <a:solidFill>
                  <a:schemeClr val="tx1">
                    <a:lumMod val="85000"/>
                    <a:lumOff val="15000"/>
                  </a:schemeClr>
                </a:solidFill>
                <a:latin typeface="Titillium Web" pitchFamily="2" charset="77"/>
                <a:ea typeface="+mj-ea"/>
                <a:cs typeface="+mj-cs"/>
              </a:defRPr>
            </a:lvl4pPr>
            <a:lvl5pPr>
              <a:defRPr lang="it-IT" sz="1600" kern="1200" dirty="0">
                <a:solidFill>
                  <a:schemeClr val="tx1">
                    <a:lumMod val="85000"/>
                    <a:lumOff val="15000"/>
                  </a:schemeClr>
                </a:solidFill>
                <a:latin typeface="Titillium Web" pitchFamily="2" charset="77"/>
                <a:ea typeface="+mj-ea"/>
                <a:cs typeface="+mj-cs"/>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1">
            <a:extLst>
              <a:ext uri="{FF2B5EF4-FFF2-40B4-BE49-F238E27FC236}">
                <a16:creationId xmlns:a16="http://schemas.microsoft.com/office/drawing/2014/main" id="{103D4207-1B7E-59E0-40E5-7509AD2431BD}"/>
              </a:ext>
            </a:extLst>
          </p:cNvPr>
          <p:cNvSpPr>
            <a:spLocks noGrp="1"/>
          </p:cNvSpPr>
          <p:nvPr>
            <p:ph type="title"/>
          </p:nvPr>
        </p:nvSpPr>
        <p:spPr>
          <a:xfrm>
            <a:off x="436996" y="1116448"/>
            <a:ext cx="10515600" cy="535707"/>
          </a:xfrm>
          <a:prstGeom prst="rect">
            <a:avLst/>
          </a:prstGeom>
        </p:spPr>
        <p:txBody>
          <a:bodyPr anchor="b"/>
          <a:lstStyle>
            <a:lvl1pPr>
              <a:defRPr lang="it-IT" sz="3200" b="1" kern="1200" dirty="0">
                <a:solidFill>
                  <a:srgbClr val="1528BC"/>
                </a:solidFill>
                <a:latin typeface="Titillium Web" pitchFamily="2" charset="77"/>
                <a:ea typeface="+mj-ea"/>
                <a:cs typeface="+mj-cs"/>
              </a:defRPr>
            </a:lvl1pPr>
          </a:lstStyle>
          <a:p>
            <a:r>
              <a:rPr lang="it-IT" dirty="0"/>
              <a:t>Fare clic per modificare lo stile del titolo dello schema</a:t>
            </a:r>
          </a:p>
        </p:txBody>
      </p:sp>
      <p:sp>
        <p:nvSpPr>
          <p:cNvPr id="6" name="Segnaposto testo 2">
            <a:extLst>
              <a:ext uri="{FF2B5EF4-FFF2-40B4-BE49-F238E27FC236}">
                <a16:creationId xmlns:a16="http://schemas.microsoft.com/office/drawing/2014/main" id="{C5E6B887-0117-42E1-3678-413D74C8A5AB}"/>
              </a:ext>
            </a:extLst>
          </p:cNvPr>
          <p:cNvSpPr>
            <a:spLocks noGrp="1"/>
          </p:cNvSpPr>
          <p:nvPr>
            <p:ph type="body" idx="1"/>
          </p:nvPr>
        </p:nvSpPr>
        <p:spPr>
          <a:xfrm>
            <a:off x="436996" y="1656535"/>
            <a:ext cx="10515600" cy="535707"/>
          </a:xfrm>
          <a:prstGeom prst="rect">
            <a:avLst/>
          </a:prstGeom>
        </p:spPr>
        <p:txBody>
          <a:bodyPr/>
          <a:lstStyle>
            <a:lvl1pPr marL="0" indent="0">
              <a:buNone/>
              <a:defRPr lang="it-IT" sz="2400" kern="1200" dirty="0" smtClean="0">
                <a:solidFill>
                  <a:srgbClr val="1528BC"/>
                </a:solidFill>
                <a:latin typeface="Titillium Web" pitchFamily="2" charset="77"/>
                <a:ea typeface="+mj-ea"/>
                <a:cs typeface="+mj-cs"/>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dirty="0"/>
              <a:t>Fare clic per modificare gli stili del testo dello schema</a:t>
            </a:r>
          </a:p>
        </p:txBody>
      </p:sp>
    </p:spTree>
    <p:extLst>
      <p:ext uri="{BB962C8B-B14F-4D97-AF65-F5344CB8AC3E}">
        <p14:creationId xmlns:p14="http://schemas.microsoft.com/office/powerpoint/2010/main" val="352758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Intestazione sezione">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5E558FA-036B-BB04-0CE6-EDB4B32ED95D}"/>
              </a:ext>
            </a:extLst>
          </p:cNvPr>
          <p:cNvSpPr>
            <a:spLocks noGrp="1"/>
          </p:cNvSpPr>
          <p:nvPr>
            <p:ph type="body" idx="1"/>
          </p:nvPr>
        </p:nvSpPr>
        <p:spPr>
          <a:xfrm>
            <a:off x="436995" y="1922070"/>
            <a:ext cx="5463063" cy="384463"/>
          </a:xfrm>
          <a:prstGeom prst="rect">
            <a:avLst/>
          </a:prstGeom>
        </p:spPr>
        <p:txBody>
          <a:bodyPr/>
          <a:lstStyle>
            <a:lvl1pPr marL="0" indent="0">
              <a:buNone/>
              <a:defRPr lang="it-IT" sz="2400" kern="1200" dirty="0" smtClean="0">
                <a:solidFill>
                  <a:srgbClr val="1528BC"/>
                </a:solidFill>
                <a:latin typeface="Titillium Web" pitchFamily="2" charset="77"/>
                <a:ea typeface="+mj-ea"/>
                <a:cs typeface="+mj-cs"/>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dirty="0"/>
              <a:t>Fare clic per modificare gli stili del testo dello schema</a:t>
            </a:r>
          </a:p>
        </p:txBody>
      </p:sp>
      <p:sp>
        <p:nvSpPr>
          <p:cNvPr id="10" name="Segnaposto contenuto 2">
            <a:extLst>
              <a:ext uri="{FF2B5EF4-FFF2-40B4-BE49-F238E27FC236}">
                <a16:creationId xmlns:a16="http://schemas.microsoft.com/office/drawing/2014/main" id="{038062B3-0842-D420-5B15-BF91D0DF8B40}"/>
              </a:ext>
            </a:extLst>
          </p:cNvPr>
          <p:cNvSpPr>
            <a:spLocks noGrp="1"/>
          </p:cNvSpPr>
          <p:nvPr>
            <p:ph sz="half" idx="10"/>
          </p:nvPr>
        </p:nvSpPr>
        <p:spPr>
          <a:xfrm>
            <a:off x="436995" y="2691245"/>
            <a:ext cx="5463063" cy="3434770"/>
          </a:xfrm>
          <a:prstGeom prst="rect">
            <a:avLst/>
          </a:prstGeom>
        </p:spPr>
        <p:txBody>
          <a:bodyPr/>
          <a:lstStyle>
            <a:lvl1pPr>
              <a:defRPr lang="it-IT" sz="1800" kern="1200" dirty="0" smtClean="0">
                <a:solidFill>
                  <a:schemeClr val="tx1">
                    <a:lumMod val="85000"/>
                    <a:lumOff val="15000"/>
                  </a:schemeClr>
                </a:solidFill>
                <a:latin typeface="Titillium Web" pitchFamily="2" charset="77"/>
                <a:ea typeface="+mj-ea"/>
                <a:cs typeface="+mj-cs"/>
              </a:defRPr>
            </a:lvl1pPr>
            <a:lvl2pPr>
              <a:defRPr lang="it-IT" sz="1600" kern="1200" dirty="0" smtClean="0">
                <a:solidFill>
                  <a:schemeClr val="tx1">
                    <a:lumMod val="85000"/>
                    <a:lumOff val="15000"/>
                  </a:schemeClr>
                </a:solidFill>
                <a:latin typeface="Titillium Web" pitchFamily="2" charset="77"/>
                <a:ea typeface="+mj-ea"/>
                <a:cs typeface="+mj-cs"/>
              </a:defRPr>
            </a:lvl2pPr>
            <a:lvl3pPr>
              <a:defRPr lang="it-IT" sz="1600" kern="1200" dirty="0" smtClean="0">
                <a:solidFill>
                  <a:schemeClr val="tx1">
                    <a:lumMod val="85000"/>
                    <a:lumOff val="15000"/>
                  </a:schemeClr>
                </a:solidFill>
                <a:latin typeface="Titillium Web" pitchFamily="2" charset="77"/>
                <a:ea typeface="+mj-ea"/>
                <a:cs typeface="+mj-cs"/>
              </a:defRPr>
            </a:lvl3pPr>
            <a:lvl4pPr>
              <a:defRPr lang="it-IT" sz="1600" kern="1200" dirty="0" smtClean="0">
                <a:solidFill>
                  <a:schemeClr val="tx1">
                    <a:lumMod val="85000"/>
                    <a:lumOff val="15000"/>
                  </a:schemeClr>
                </a:solidFill>
                <a:latin typeface="Titillium Web" pitchFamily="2" charset="77"/>
                <a:ea typeface="+mj-ea"/>
                <a:cs typeface="+mj-cs"/>
              </a:defRPr>
            </a:lvl4pPr>
            <a:lvl5pPr>
              <a:defRPr lang="it-IT" sz="1600" kern="1200" dirty="0">
                <a:solidFill>
                  <a:schemeClr val="tx1">
                    <a:lumMod val="85000"/>
                    <a:lumOff val="15000"/>
                  </a:schemeClr>
                </a:solidFill>
                <a:latin typeface="Titillium Web" pitchFamily="2" charset="77"/>
                <a:ea typeface="+mj-ea"/>
                <a:cs typeface="+mj-cs"/>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2">
            <a:extLst>
              <a:ext uri="{FF2B5EF4-FFF2-40B4-BE49-F238E27FC236}">
                <a16:creationId xmlns:a16="http://schemas.microsoft.com/office/drawing/2014/main" id="{16576FE3-3885-B4FF-D94B-E57651525437}"/>
              </a:ext>
            </a:extLst>
          </p:cNvPr>
          <p:cNvSpPr>
            <a:spLocks noGrp="1"/>
          </p:cNvSpPr>
          <p:nvPr>
            <p:ph sz="half" idx="11"/>
          </p:nvPr>
        </p:nvSpPr>
        <p:spPr>
          <a:xfrm>
            <a:off x="6271738" y="2691245"/>
            <a:ext cx="5463063" cy="3434770"/>
          </a:xfrm>
          <a:prstGeom prst="rect">
            <a:avLst/>
          </a:prstGeom>
        </p:spPr>
        <p:txBody>
          <a:bodyPr/>
          <a:lstStyle>
            <a:lvl1pPr>
              <a:defRPr lang="it-IT" sz="1800" kern="1200" dirty="0" smtClean="0">
                <a:solidFill>
                  <a:schemeClr val="tx1">
                    <a:lumMod val="85000"/>
                    <a:lumOff val="15000"/>
                  </a:schemeClr>
                </a:solidFill>
                <a:latin typeface="Titillium Web" pitchFamily="2" charset="77"/>
                <a:ea typeface="+mj-ea"/>
                <a:cs typeface="+mj-cs"/>
              </a:defRPr>
            </a:lvl1pPr>
            <a:lvl2pPr>
              <a:defRPr lang="it-IT" sz="1600" kern="1200" dirty="0" smtClean="0">
                <a:solidFill>
                  <a:schemeClr val="tx1">
                    <a:lumMod val="85000"/>
                    <a:lumOff val="15000"/>
                  </a:schemeClr>
                </a:solidFill>
                <a:latin typeface="Titillium Web" pitchFamily="2" charset="77"/>
                <a:ea typeface="+mj-ea"/>
                <a:cs typeface="+mj-cs"/>
              </a:defRPr>
            </a:lvl2pPr>
            <a:lvl3pPr>
              <a:defRPr lang="it-IT" sz="1600" kern="1200" dirty="0" smtClean="0">
                <a:solidFill>
                  <a:schemeClr val="tx1">
                    <a:lumMod val="85000"/>
                    <a:lumOff val="15000"/>
                  </a:schemeClr>
                </a:solidFill>
                <a:latin typeface="Titillium Web" pitchFamily="2" charset="77"/>
                <a:ea typeface="+mj-ea"/>
                <a:cs typeface="+mj-cs"/>
              </a:defRPr>
            </a:lvl3pPr>
            <a:lvl4pPr>
              <a:defRPr lang="it-IT" sz="1600" kern="1200" dirty="0" smtClean="0">
                <a:solidFill>
                  <a:schemeClr val="tx1">
                    <a:lumMod val="85000"/>
                    <a:lumOff val="15000"/>
                  </a:schemeClr>
                </a:solidFill>
                <a:latin typeface="Titillium Web" pitchFamily="2" charset="77"/>
                <a:ea typeface="+mj-ea"/>
                <a:cs typeface="+mj-cs"/>
              </a:defRPr>
            </a:lvl4pPr>
            <a:lvl5pPr>
              <a:defRPr lang="it-IT" sz="1600" kern="1200" dirty="0">
                <a:solidFill>
                  <a:schemeClr val="tx1">
                    <a:lumMod val="85000"/>
                    <a:lumOff val="15000"/>
                  </a:schemeClr>
                </a:solidFill>
                <a:latin typeface="Titillium Web" pitchFamily="2" charset="77"/>
                <a:ea typeface="+mj-ea"/>
                <a:cs typeface="+mj-cs"/>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testo 2">
            <a:extLst>
              <a:ext uri="{FF2B5EF4-FFF2-40B4-BE49-F238E27FC236}">
                <a16:creationId xmlns:a16="http://schemas.microsoft.com/office/drawing/2014/main" id="{38F98548-F57F-1626-6B75-0371D69F717E}"/>
              </a:ext>
            </a:extLst>
          </p:cNvPr>
          <p:cNvSpPr>
            <a:spLocks noGrp="1"/>
          </p:cNvSpPr>
          <p:nvPr>
            <p:ph type="body" idx="12"/>
          </p:nvPr>
        </p:nvSpPr>
        <p:spPr>
          <a:xfrm>
            <a:off x="6260852" y="1922070"/>
            <a:ext cx="5463063" cy="384463"/>
          </a:xfrm>
          <a:prstGeom prst="rect">
            <a:avLst/>
          </a:prstGeom>
        </p:spPr>
        <p:txBody>
          <a:bodyPr/>
          <a:lstStyle>
            <a:lvl1pPr marL="0" indent="0">
              <a:buNone/>
              <a:defRPr lang="it-IT" sz="2400" kern="1200" dirty="0" smtClean="0">
                <a:solidFill>
                  <a:srgbClr val="1528BC"/>
                </a:solidFill>
                <a:latin typeface="Titillium Web" pitchFamily="2" charset="77"/>
                <a:ea typeface="+mj-ea"/>
                <a:cs typeface="+mj-cs"/>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dirty="0"/>
              <a:t>Fare clic per modificare gli stili del testo dello schema</a:t>
            </a:r>
          </a:p>
        </p:txBody>
      </p:sp>
      <p:sp>
        <p:nvSpPr>
          <p:cNvPr id="7" name="Titolo 1">
            <a:extLst>
              <a:ext uri="{FF2B5EF4-FFF2-40B4-BE49-F238E27FC236}">
                <a16:creationId xmlns:a16="http://schemas.microsoft.com/office/drawing/2014/main" id="{0AE72784-1269-C3B0-8F6E-1860AE415FC6}"/>
              </a:ext>
            </a:extLst>
          </p:cNvPr>
          <p:cNvSpPr>
            <a:spLocks noGrp="1"/>
          </p:cNvSpPr>
          <p:nvPr>
            <p:ph type="title"/>
          </p:nvPr>
        </p:nvSpPr>
        <p:spPr>
          <a:xfrm>
            <a:off x="436996" y="1116448"/>
            <a:ext cx="10515600" cy="535707"/>
          </a:xfrm>
          <a:prstGeom prst="rect">
            <a:avLst/>
          </a:prstGeom>
        </p:spPr>
        <p:txBody>
          <a:bodyPr anchor="b"/>
          <a:lstStyle>
            <a:lvl1pPr>
              <a:defRPr lang="it-IT" sz="3200" b="1" kern="1200" dirty="0">
                <a:solidFill>
                  <a:srgbClr val="1528BC"/>
                </a:solidFill>
                <a:latin typeface="Titillium Web" pitchFamily="2" charset="77"/>
                <a:ea typeface="+mj-ea"/>
                <a:cs typeface="+mj-cs"/>
              </a:defRPr>
            </a:lvl1pPr>
          </a:lstStyle>
          <a:p>
            <a:r>
              <a:rPr lang="it-IT" dirty="0"/>
              <a:t>Fare clic per modificare lo stile del titolo dello schema</a:t>
            </a:r>
          </a:p>
        </p:txBody>
      </p:sp>
    </p:spTree>
    <p:extLst>
      <p:ext uri="{BB962C8B-B14F-4D97-AF65-F5344CB8AC3E}">
        <p14:creationId xmlns:p14="http://schemas.microsoft.com/office/powerpoint/2010/main" val="403078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614598" y="532581"/>
            <a:ext cx="9299921" cy="110647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245"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888888"/>
              </a:buClr>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8778241" y="6377940"/>
            <a:ext cx="2804160" cy="16805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800"/>
              <a:buFont typeface="Arial"/>
              <a:buNone/>
              <a:defRPr sz="1092"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extLst>
      <p:ext uri="{BB962C8B-B14F-4D97-AF65-F5344CB8AC3E}">
        <p14:creationId xmlns:p14="http://schemas.microsoft.com/office/powerpoint/2010/main" val="39927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30026-C31E-75E1-E43B-0801CECB8B7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BE0071-4CB3-8EF2-80D9-A146E67217C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05F86DB-EF25-3218-8CC6-BD025353AE10}"/>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5" name="Segnaposto piè di pagina 4">
            <a:extLst>
              <a:ext uri="{FF2B5EF4-FFF2-40B4-BE49-F238E27FC236}">
                <a16:creationId xmlns:a16="http://schemas.microsoft.com/office/drawing/2014/main" id="{11D5D84C-E795-237C-FF78-1AB4051D83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EB4C5E-AC23-8543-A222-4CB5F9802C71}"/>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45169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EF87C6-3A36-01AD-E0A2-DC20D5CEAB4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109F0A0-6C82-2BDE-23D6-D4117737F7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E52609B-F424-7ADF-D051-77B4DE34B32B}"/>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5" name="Segnaposto piè di pagina 4">
            <a:extLst>
              <a:ext uri="{FF2B5EF4-FFF2-40B4-BE49-F238E27FC236}">
                <a16:creationId xmlns:a16="http://schemas.microsoft.com/office/drawing/2014/main" id="{A96DACF8-6B14-32B7-B640-87FE160C29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F3C61D-43D9-D136-679A-9D031FB98AD5}"/>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25286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41E0B-43A4-6E1A-B124-E47CCF4BD03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D7535F-2AA8-7CC3-A258-53BDA8BD9E7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CE69E15-0362-508A-1239-B4C434C3ECB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D4F77DE-ACEA-FB9B-B4EE-C9180620FBE8}"/>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6" name="Segnaposto piè di pagina 5">
            <a:extLst>
              <a:ext uri="{FF2B5EF4-FFF2-40B4-BE49-F238E27FC236}">
                <a16:creationId xmlns:a16="http://schemas.microsoft.com/office/drawing/2014/main" id="{B2B1319F-FEEB-3F76-2467-B35FE39FD30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AB89958-D208-F120-13A8-36BFB2F1A237}"/>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60005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1B193A-05BD-39F9-8A6B-B2859BF8260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020CE9-E983-51C9-9F43-E3EB62B02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F69B0B3-7D8A-2746-87E9-865C00FDA87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52F75B1-A40F-C043-862B-E2091B2BB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3436A08-7AC1-7563-D50F-9D94E4D451A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0C40F6E-CEE7-A970-76F6-FDFB6A00EF00}"/>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8" name="Segnaposto piè di pagina 7">
            <a:extLst>
              <a:ext uri="{FF2B5EF4-FFF2-40B4-BE49-F238E27FC236}">
                <a16:creationId xmlns:a16="http://schemas.microsoft.com/office/drawing/2014/main" id="{29A18749-7255-6E43-26C6-E876DC1E984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173CA26-72BF-8FD1-4BA4-A42BA0B5B0AC}"/>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197124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EDB6A-C8C9-ACE5-B325-0B0149234C0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6ABEDEB-1D26-8AE8-4A0A-BEFEB35565FF}"/>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4" name="Segnaposto piè di pagina 3">
            <a:extLst>
              <a:ext uri="{FF2B5EF4-FFF2-40B4-BE49-F238E27FC236}">
                <a16:creationId xmlns:a16="http://schemas.microsoft.com/office/drawing/2014/main" id="{BF5CFCA2-7BFC-27D3-E51B-C0657EB84AB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21AEE23-7A89-273E-8A1D-98A95CA0EE8C}"/>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192360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BAF3ADC-ADA1-1E63-8841-1DE7031A98AF}"/>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3" name="Segnaposto piè di pagina 2">
            <a:extLst>
              <a:ext uri="{FF2B5EF4-FFF2-40B4-BE49-F238E27FC236}">
                <a16:creationId xmlns:a16="http://schemas.microsoft.com/office/drawing/2014/main" id="{5F5F5AC3-4907-FF86-3D2F-D26553FB53E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4575F01-94D3-FFE8-7E81-A36D9D62E9A4}"/>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287765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6581DD-4BB2-CC84-E05D-37470D3438E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47087E-E568-D1FB-E578-866AF5ECE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B4AD939-FAA5-B513-4FBC-85442022B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704A882-8A0B-DE52-E8BC-69B08C5BB1FA}"/>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6" name="Segnaposto piè di pagina 5">
            <a:extLst>
              <a:ext uri="{FF2B5EF4-FFF2-40B4-BE49-F238E27FC236}">
                <a16:creationId xmlns:a16="http://schemas.microsoft.com/office/drawing/2014/main" id="{4DB4992D-B083-25D0-67C3-26F91818F0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0EF10D2-34DD-98CD-F308-7F67EEA98FD0}"/>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112247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100F5-3DDE-0305-0D39-31C4E53625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60AC44C-401B-B1CF-59FC-01468B22A6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9B5C919-01F9-8B41-6AD5-58BDFEECD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946823-97E9-8FB9-8C9A-C5E20921A1BF}"/>
              </a:ext>
            </a:extLst>
          </p:cNvPr>
          <p:cNvSpPr>
            <a:spLocks noGrp="1"/>
          </p:cNvSpPr>
          <p:nvPr>
            <p:ph type="dt" sz="half" idx="10"/>
          </p:nvPr>
        </p:nvSpPr>
        <p:spPr/>
        <p:txBody>
          <a:bodyPr/>
          <a:lstStyle/>
          <a:p>
            <a:fld id="{2852A094-26FE-2C48-BD78-16E3996DDCFB}" type="datetimeFigureOut">
              <a:rPr lang="it-IT" smtClean="0"/>
              <a:t>10/11/2025</a:t>
            </a:fld>
            <a:endParaRPr lang="it-IT"/>
          </a:p>
        </p:txBody>
      </p:sp>
      <p:sp>
        <p:nvSpPr>
          <p:cNvPr id="6" name="Segnaposto piè di pagina 5">
            <a:extLst>
              <a:ext uri="{FF2B5EF4-FFF2-40B4-BE49-F238E27FC236}">
                <a16:creationId xmlns:a16="http://schemas.microsoft.com/office/drawing/2014/main" id="{DE58CCE5-D370-60A2-6FC3-D5440A50B8E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2036CD8-E395-FF36-C045-56F498085C5C}"/>
              </a:ext>
            </a:extLst>
          </p:cNvPr>
          <p:cNvSpPr>
            <a:spLocks noGrp="1"/>
          </p:cNvSpPr>
          <p:nvPr>
            <p:ph type="sldNum" sz="quarter" idx="12"/>
          </p:nvPr>
        </p:nvSpPr>
        <p:spPr/>
        <p:txBody>
          <a:bodyPr/>
          <a:lstStyle/>
          <a:p>
            <a:fld id="{DAB00F68-6BD6-7F45-A17A-2E8F58443DE7}" type="slidenum">
              <a:rPr lang="it-IT" smtClean="0"/>
              <a:t>‹N›</a:t>
            </a:fld>
            <a:endParaRPr lang="it-IT"/>
          </a:p>
        </p:txBody>
      </p:sp>
    </p:spTree>
    <p:extLst>
      <p:ext uri="{BB962C8B-B14F-4D97-AF65-F5344CB8AC3E}">
        <p14:creationId xmlns:p14="http://schemas.microsoft.com/office/powerpoint/2010/main" val="16490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2E7809E-3106-5F1D-CB60-6D6FF7256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A5B33A-3704-6923-1B8F-A1C47F8AD5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5E26A1-2B56-0376-646B-DD68077ED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2A094-26FE-2C48-BD78-16E3996DDCFB}" type="datetimeFigureOut">
              <a:rPr lang="it-IT" smtClean="0"/>
              <a:t>10/11/2025</a:t>
            </a:fld>
            <a:endParaRPr lang="it-IT"/>
          </a:p>
        </p:txBody>
      </p:sp>
      <p:sp>
        <p:nvSpPr>
          <p:cNvPr id="5" name="Segnaposto piè di pagina 4">
            <a:extLst>
              <a:ext uri="{FF2B5EF4-FFF2-40B4-BE49-F238E27FC236}">
                <a16:creationId xmlns:a16="http://schemas.microsoft.com/office/drawing/2014/main" id="{6B3F3BC7-A73D-E8B2-DB2E-BA94CE53E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830830D3-A710-1328-1CC3-DDD2A0858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B00F68-6BD6-7F45-A17A-2E8F58443DE7}" type="slidenum">
              <a:rPr lang="it-IT" smtClean="0"/>
              <a:t>‹N›</a:t>
            </a:fld>
            <a:endParaRPr lang="it-IT"/>
          </a:p>
        </p:txBody>
      </p:sp>
      <p:sp>
        <p:nvSpPr>
          <p:cNvPr id="8" name="CasellaDiTesto 7">
            <a:extLst>
              <a:ext uri="{FF2B5EF4-FFF2-40B4-BE49-F238E27FC236}">
                <a16:creationId xmlns:a16="http://schemas.microsoft.com/office/drawing/2014/main" id="{DE79BC4B-9B9E-E733-E76E-421BA315CE42}"/>
              </a:ext>
            </a:extLst>
          </p:cNvPr>
          <p:cNvSpPr txBox="1"/>
          <p:nvPr userDrawn="1">
            <p:extLst>
              <p:ext uri="{1162E1C5-73C7-4A58-AE30-91384D911F3F}">
                <p184:classification xmlns:p184="http://schemas.microsoft.com/office/powerpoint/2018/4/main" val="ftr"/>
              </p:ext>
            </p:extLst>
          </p:nvPr>
        </p:nvSpPr>
        <p:spPr>
          <a:xfrm>
            <a:off x="5874512" y="6642100"/>
            <a:ext cx="471488" cy="152400"/>
          </a:xfrm>
          <a:prstGeom prst="rect">
            <a:avLst/>
          </a:prstGeom>
        </p:spPr>
        <p:txBody>
          <a:bodyPr horzOverflow="overflow" lIns="0" tIns="0" rIns="0" bIns="0">
            <a:spAutoFit/>
          </a:bodyPr>
          <a:lstStyle/>
          <a:p>
            <a:pPr algn="l"/>
            <a:r>
              <a:rPr lang="it-IT" sz="1000">
                <a:solidFill>
                  <a:srgbClr val="008000">
                    <a:alpha val="50000"/>
                  </a:srgbClr>
                </a:solidFill>
                <a:latin typeface="Calibri" panose="020F0502020204030204" pitchFamily="34" charset="0"/>
                <a:cs typeface="Calibri" panose="020F0502020204030204" pitchFamily="34" charset="0"/>
              </a:rPr>
              <a:t>Pubblico</a:t>
            </a:r>
          </a:p>
        </p:txBody>
      </p:sp>
    </p:spTree>
    <p:extLst>
      <p:ext uri="{BB962C8B-B14F-4D97-AF65-F5344CB8AC3E}">
        <p14:creationId xmlns:p14="http://schemas.microsoft.com/office/powerpoint/2010/main" val="1357893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8.svg"/><Relationship Id="rId4" Type="http://schemas.openxmlformats.org/officeDocument/2006/relationships/image" Target="../media/image3.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68EDAD4-1D08-38D5-9DA7-3BA27CA17E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862219"/>
          </a:xfrm>
          <a:prstGeom prst="rect">
            <a:avLst/>
          </a:prstGeom>
        </p:spPr>
      </p:pic>
      <p:pic>
        <p:nvPicPr>
          <p:cNvPr id="6" name="Immagine 5">
            <a:extLst>
              <a:ext uri="{FF2B5EF4-FFF2-40B4-BE49-F238E27FC236}">
                <a16:creationId xmlns:a16="http://schemas.microsoft.com/office/drawing/2014/main" id="{60A8160C-5FEC-D686-205C-D48302E061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11282"/>
            <a:ext cx="12192000" cy="361767"/>
          </a:xfrm>
          <a:prstGeom prst="rect">
            <a:avLst/>
          </a:prstGeom>
        </p:spPr>
      </p:pic>
      <p:sp>
        <p:nvSpPr>
          <p:cNvPr id="7" name="CasellaDiTesto 6">
            <a:extLst>
              <a:ext uri="{FF2B5EF4-FFF2-40B4-BE49-F238E27FC236}">
                <a16:creationId xmlns:a16="http://schemas.microsoft.com/office/drawing/2014/main" id="{AC6A3C38-91B8-3974-676F-ABE00121CDD6}"/>
              </a:ext>
            </a:extLst>
          </p:cNvPr>
          <p:cNvSpPr txBox="1"/>
          <p:nvPr/>
        </p:nvSpPr>
        <p:spPr>
          <a:xfrm>
            <a:off x="6712747" y="6536581"/>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8" name="CasellaDiTesto 7">
            <a:extLst>
              <a:ext uri="{FF2B5EF4-FFF2-40B4-BE49-F238E27FC236}">
                <a16:creationId xmlns:a16="http://schemas.microsoft.com/office/drawing/2014/main" id="{67B5F768-5910-B8A7-D503-73188E24D672}"/>
              </a:ext>
            </a:extLst>
          </p:cNvPr>
          <p:cNvSpPr txBox="1"/>
          <p:nvPr/>
        </p:nvSpPr>
        <p:spPr>
          <a:xfrm>
            <a:off x="467555" y="6530753"/>
            <a:ext cx="7919208" cy="307777"/>
          </a:xfrm>
          <a:prstGeom prst="rect">
            <a:avLst/>
          </a:prstGeom>
          <a:noFill/>
        </p:spPr>
        <p:txBody>
          <a:bodyPr wrap="square" rtlCol="0">
            <a:spAutoFit/>
          </a:bodyPr>
          <a:lstStyle/>
          <a:p>
            <a:r>
              <a:rPr lang="it-IT" sz="1400" dirty="0">
                <a:solidFill>
                  <a:schemeClr val="bg1"/>
                </a:solidFill>
                <a:latin typeface="Titillium Web" pitchFamily="2" charset="77"/>
              </a:rPr>
              <a:t>ICSC </a:t>
            </a:r>
            <a:r>
              <a:rPr lang="it-IT" sz="1400" dirty="0" err="1">
                <a:solidFill>
                  <a:schemeClr val="bg1"/>
                </a:solidFill>
                <a:latin typeface="Titillium Web" pitchFamily="2" charset="77"/>
              </a:rPr>
              <a:t>Italian</a:t>
            </a:r>
            <a:r>
              <a:rPr lang="it-IT" sz="1400" dirty="0">
                <a:solidFill>
                  <a:schemeClr val="bg1"/>
                </a:solidFill>
                <a:latin typeface="Titillium Web" pitchFamily="2" charset="77"/>
              </a:rPr>
              <a:t> </a:t>
            </a:r>
            <a:r>
              <a:rPr lang="it-IT" sz="1400" dirty="0" err="1">
                <a:solidFill>
                  <a:schemeClr val="bg1"/>
                </a:solidFill>
                <a:latin typeface="Titillium Web" pitchFamily="2" charset="77"/>
              </a:rPr>
              <a:t>Research</a:t>
            </a:r>
            <a:r>
              <a:rPr lang="it-IT" sz="1400" dirty="0">
                <a:solidFill>
                  <a:schemeClr val="bg1"/>
                </a:solidFill>
                <a:latin typeface="Titillium Web" pitchFamily="2" charset="77"/>
              </a:rPr>
              <a:t> Center on High-Performance Computing, Big Data and Quantum Computing</a:t>
            </a:r>
          </a:p>
        </p:txBody>
      </p:sp>
    </p:spTree>
    <p:extLst>
      <p:ext uri="{BB962C8B-B14F-4D97-AF65-F5344CB8AC3E}">
        <p14:creationId xmlns:p14="http://schemas.microsoft.com/office/powerpoint/2010/main" val="286417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9E1558-04DD-B29C-71B5-93B12CD354F4}"/>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41400F4F-5F98-6769-18AB-FAB3C484EF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862219"/>
          </a:xfrm>
          <a:prstGeom prst="rect">
            <a:avLst/>
          </a:prstGeom>
        </p:spPr>
      </p:pic>
      <p:pic>
        <p:nvPicPr>
          <p:cNvPr id="6" name="Immagine 5">
            <a:extLst>
              <a:ext uri="{FF2B5EF4-FFF2-40B4-BE49-F238E27FC236}">
                <a16:creationId xmlns:a16="http://schemas.microsoft.com/office/drawing/2014/main" id="{F01BBB60-7C58-35F5-C16A-6FC5DF9565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11282"/>
            <a:ext cx="12192000" cy="361767"/>
          </a:xfrm>
          <a:prstGeom prst="rect">
            <a:avLst/>
          </a:prstGeom>
        </p:spPr>
      </p:pic>
      <p:sp>
        <p:nvSpPr>
          <p:cNvPr id="7" name="CasellaDiTesto 6">
            <a:extLst>
              <a:ext uri="{FF2B5EF4-FFF2-40B4-BE49-F238E27FC236}">
                <a16:creationId xmlns:a16="http://schemas.microsoft.com/office/drawing/2014/main" id="{BC260D5A-E12E-8854-BE4C-1E0604F48042}"/>
              </a:ext>
            </a:extLst>
          </p:cNvPr>
          <p:cNvSpPr txBox="1"/>
          <p:nvPr/>
        </p:nvSpPr>
        <p:spPr>
          <a:xfrm>
            <a:off x="6712747" y="6536581"/>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8" name="CasellaDiTesto 7">
            <a:extLst>
              <a:ext uri="{FF2B5EF4-FFF2-40B4-BE49-F238E27FC236}">
                <a16:creationId xmlns:a16="http://schemas.microsoft.com/office/drawing/2014/main" id="{CFD99978-9468-4529-34FB-7EE281F0E377}"/>
              </a:ext>
            </a:extLst>
          </p:cNvPr>
          <p:cNvSpPr txBox="1"/>
          <p:nvPr/>
        </p:nvSpPr>
        <p:spPr>
          <a:xfrm>
            <a:off x="467555" y="6530753"/>
            <a:ext cx="7919208" cy="307777"/>
          </a:xfrm>
          <a:prstGeom prst="rect">
            <a:avLst/>
          </a:prstGeom>
          <a:noFill/>
        </p:spPr>
        <p:txBody>
          <a:bodyPr wrap="square" rtlCol="0">
            <a:spAutoFit/>
          </a:bodyPr>
          <a:lstStyle/>
          <a:p>
            <a:r>
              <a:rPr lang="it-IT" sz="1400" dirty="0">
                <a:solidFill>
                  <a:schemeClr val="bg1"/>
                </a:solidFill>
                <a:latin typeface="Titillium Web" pitchFamily="2" charset="77"/>
              </a:rPr>
              <a:t>ICSC </a:t>
            </a:r>
            <a:r>
              <a:rPr lang="it-IT" sz="1400" dirty="0" err="1">
                <a:solidFill>
                  <a:schemeClr val="bg1"/>
                </a:solidFill>
                <a:latin typeface="Titillium Web" pitchFamily="2" charset="77"/>
              </a:rPr>
              <a:t>Italian</a:t>
            </a:r>
            <a:r>
              <a:rPr lang="it-IT" sz="1400" dirty="0">
                <a:solidFill>
                  <a:schemeClr val="bg1"/>
                </a:solidFill>
                <a:latin typeface="Titillium Web" pitchFamily="2" charset="77"/>
              </a:rPr>
              <a:t> </a:t>
            </a:r>
            <a:r>
              <a:rPr lang="it-IT" sz="1400" dirty="0" err="1">
                <a:solidFill>
                  <a:schemeClr val="bg1"/>
                </a:solidFill>
                <a:latin typeface="Titillium Web" pitchFamily="2" charset="77"/>
              </a:rPr>
              <a:t>Research</a:t>
            </a:r>
            <a:r>
              <a:rPr lang="it-IT" sz="1400" dirty="0">
                <a:solidFill>
                  <a:schemeClr val="bg1"/>
                </a:solidFill>
                <a:latin typeface="Titillium Web" pitchFamily="2" charset="77"/>
              </a:rPr>
              <a:t> Center on High-Performance Computing, Big Data and Quantum Computing</a:t>
            </a:r>
          </a:p>
        </p:txBody>
      </p:sp>
      <p:sp>
        <p:nvSpPr>
          <p:cNvPr id="3" name="Titolo 4">
            <a:extLst>
              <a:ext uri="{FF2B5EF4-FFF2-40B4-BE49-F238E27FC236}">
                <a16:creationId xmlns:a16="http://schemas.microsoft.com/office/drawing/2014/main" id="{A50AE0C5-9199-FA40-CE71-8E653A7464AF}"/>
              </a:ext>
            </a:extLst>
          </p:cNvPr>
          <p:cNvSpPr txBox="1">
            <a:spLocks/>
          </p:cNvSpPr>
          <p:nvPr/>
        </p:nvSpPr>
        <p:spPr>
          <a:xfrm>
            <a:off x="465221" y="1477222"/>
            <a:ext cx="10515600" cy="1010511"/>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b="1" dirty="0">
                <a:solidFill>
                  <a:schemeClr val="bg1"/>
                </a:solidFill>
                <a:latin typeface="Titillium Web"/>
              </a:rPr>
              <a:t>G2Q Computing </a:t>
            </a:r>
            <a:r>
              <a:rPr lang="it-IT" sz="6100" b="1" dirty="0">
                <a:solidFill>
                  <a:schemeClr val="bg1"/>
                </a:solidFill>
                <a:latin typeface="Titillium Web"/>
              </a:rPr>
              <a:t>- A </a:t>
            </a:r>
            <a:r>
              <a:rPr lang="it-IT" sz="6100" b="1" dirty="0" err="1">
                <a:solidFill>
                  <a:schemeClr val="bg1"/>
                </a:solidFill>
                <a:latin typeface="Titillium Web"/>
              </a:rPr>
              <a:t>Compressed</a:t>
            </a:r>
            <a:r>
              <a:rPr lang="it-IT" sz="6100" b="1" dirty="0">
                <a:solidFill>
                  <a:schemeClr val="bg1"/>
                </a:solidFill>
                <a:latin typeface="Titillium Web"/>
              </a:rPr>
              <a:t> </a:t>
            </a:r>
            <a:r>
              <a:rPr lang="it-IT" sz="6100" b="1" dirty="0" err="1">
                <a:solidFill>
                  <a:schemeClr val="bg1"/>
                </a:solidFill>
                <a:latin typeface="Titillium Web"/>
              </a:rPr>
              <a:t>Hybrid</a:t>
            </a:r>
            <a:r>
              <a:rPr lang="it-IT" sz="6100" b="1" dirty="0">
                <a:solidFill>
                  <a:schemeClr val="bg1"/>
                </a:solidFill>
                <a:latin typeface="Titillium Web"/>
              </a:rPr>
              <a:t> Quantum </a:t>
            </a:r>
            <a:r>
              <a:rPr lang="it-IT" sz="6100" b="1" dirty="0" err="1">
                <a:solidFill>
                  <a:schemeClr val="bg1"/>
                </a:solidFill>
                <a:latin typeface="Titillium Web"/>
              </a:rPr>
              <a:t>Optimizer</a:t>
            </a:r>
          </a:p>
        </p:txBody>
      </p:sp>
      <p:sp>
        <p:nvSpPr>
          <p:cNvPr id="5" name="Titolo 4">
            <a:extLst>
              <a:ext uri="{FF2B5EF4-FFF2-40B4-BE49-F238E27FC236}">
                <a16:creationId xmlns:a16="http://schemas.microsoft.com/office/drawing/2014/main" id="{20C832B3-302D-76BB-3A07-3B08469FB2BF}"/>
              </a:ext>
            </a:extLst>
          </p:cNvPr>
          <p:cNvSpPr txBox="1">
            <a:spLocks/>
          </p:cNvSpPr>
          <p:nvPr/>
        </p:nvSpPr>
        <p:spPr>
          <a:xfrm>
            <a:off x="465221" y="2522252"/>
            <a:ext cx="10515600" cy="503978"/>
          </a:xfrm>
          <a:prstGeom prst="rect">
            <a:avLst/>
          </a:prstGeom>
        </p:spPr>
        <p:txBody>
          <a:bodyPr lIns="91440" tIns="45720" rIns="91440" bIns="45720" anchor="t"/>
          <a:lstStyle>
            <a:lvl1pPr marL="0" algn="l" defTabSz="914400" rtl="0" eaLnBrk="1" latinLnBrk="0" hangingPunct="1">
              <a:lnSpc>
                <a:spcPct val="90000"/>
              </a:lnSpc>
              <a:spcBef>
                <a:spcPct val="0"/>
              </a:spcBef>
              <a:buNone/>
              <a:defRPr lang="it-IT" sz="6600" b="1" kern="1200" dirty="0">
                <a:solidFill>
                  <a:schemeClr val="bg1"/>
                </a:solidFill>
                <a:latin typeface="Titillium Web" pitchFamily="2" charset="77"/>
                <a:ea typeface="+mn-ea"/>
                <a:cs typeface="+mn-cs"/>
              </a:defRPr>
            </a:lvl1pPr>
          </a:lstStyle>
          <a:p>
            <a:r>
              <a:rPr lang="it-IT" sz="3600" b="0">
                <a:latin typeface="Titillium Web"/>
              </a:rPr>
              <a:t>Michele Cattelan</a:t>
            </a:r>
            <a:br>
              <a:rPr lang="it-IT" sz="3600" b="0">
                <a:latin typeface="Titillium Web"/>
              </a:rPr>
            </a:br>
            <a:r>
              <a:rPr lang="it-IT" sz="1600" b="0" i="1">
                <a:latin typeface="Titillium Web"/>
              </a:rPr>
              <a:t>Senior Quantum Algorithm Developer</a:t>
            </a:r>
          </a:p>
        </p:txBody>
      </p:sp>
    </p:spTree>
    <p:extLst>
      <p:ext uri="{BB962C8B-B14F-4D97-AF65-F5344CB8AC3E}">
        <p14:creationId xmlns:p14="http://schemas.microsoft.com/office/powerpoint/2010/main" val="383672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28C46-0D2B-B0E8-2FBD-D52D4C502CF1}"/>
            </a:ext>
          </a:extLst>
        </p:cNvPr>
        <p:cNvGrpSpPr/>
        <p:nvPr/>
      </p:nvGrpSpPr>
      <p:grpSpPr>
        <a:xfrm>
          <a:off x="0" y="0"/>
          <a:ext cx="0" cy="0"/>
          <a:chOff x="0" y="0"/>
          <a:chExt cx="0" cy="0"/>
        </a:xfrm>
      </p:grpSpPr>
      <p:sp>
        <p:nvSpPr>
          <p:cNvPr id="175" name="Google Shape;145;p2">
            <a:extLst>
              <a:ext uri="{FF2B5EF4-FFF2-40B4-BE49-F238E27FC236}">
                <a16:creationId xmlns:a16="http://schemas.microsoft.com/office/drawing/2014/main" id="{F1BDE0B0-D332-DE83-3835-0359D25F7E29}"/>
              </a:ext>
            </a:extLst>
          </p:cNvPr>
          <p:cNvSpPr txBox="1"/>
          <p:nvPr/>
        </p:nvSpPr>
        <p:spPr>
          <a:xfrm>
            <a:off x="395801" y="1115208"/>
            <a:ext cx="11400398" cy="16848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4800"/>
              <a:buFont typeface="Arial"/>
              <a:buNone/>
            </a:pPr>
            <a:r>
              <a:rPr lang="en-US" sz="2900" b="1" dirty="0">
                <a:solidFill>
                  <a:srgbClr val="1528BC"/>
                </a:solidFill>
                <a:latin typeface="Titillium Web"/>
                <a:ea typeface="+mj-ea"/>
                <a:cs typeface="+mj-cs"/>
                <a:sym typeface="Montserrat"/>
              </a:rPr>
              <a:t>G2Q: Advanced Scientific Computing</a:t>
            </a:r>
          </a:p>
          <a:p>
            <a:pPr marL="0" marR="0" lvl="0" indent="0" algn="l" rtl="0">
              <a:lnSpc>
                <a:spcPct val="115000"/>
              </a:lnSpc>
              <a:spcBef>
                <a:spcPts val="0"/>
              </a:spcBef>
              <a:spcAft>
                <a:spcPts val="0"/>
              </a:spcAft>
              <a:buClr>
                <a:srgbClr val="000000"/>
              </a:buClr>
              <a:buSzPts val="4800"/>
              <a:buFont typeface="Arial"/>
              <a:buNone/>
            </a:pPr>
            <a:r>
              <a:rPr lang="en-US" sz="2183" b="0" i="0" strike="noStrike" cap="none" dirty="0">
                <a:solidFill>
                  <a:schemeClr val="dk1"/>
                </a:solidFill>
                <a:latin typeface="Montserrat"/>
                <a:ea typeface="Montserrat"/>
                <a:cs typeface="Montserrat"/>
                <a:sym typeface="Montserrat"/>
              </a:rPr>
              <a:t>G2Q develops and researches advanced computational methods, including quantum computing, to create innovative software solutions that optimize costs, time, and business performance.</a:t>
            </a:r>
          </a:p>
        </p:txBody>
      </p:sp>
      <p:pic>
        <p:nvPicPr>
          <p:cNvPr id="13" name="Immagine 12" descr="Immagine che contiene nero, oscurità, notte&#10;&#10;Il contenuto generato dall'IA potrebbe non essere corretto.">
            <a:extLst>
              <a:ext uri="{FF2B5EF4-FFF2-40B4-BE49-F238E27FC236}">
                <a16:creationId xmlns:a16="http://schemas.microsoft.com/office/drawing/2014/main" id="{1F6FA853-9DFF-8722-E1B1-5BC26242C766}"/>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rcRect/>
          <a:stretch>
            <a:fillRect/>
          </a:stretch>
        </p:blipFill>
        <p:spPr>
          <a:xfrm>
            <a:off x="8762999" y="13642"/>
            <a:ext cx="3429002" cy="3415358"/>
          </a:xfrm>
          <a:prstGeom prst="rect">
            <a:avLst/>
          </a:prstGeom>
        </p:spPr>
      </p:pic>
      <p:pic>
        <p:nvPicPr>
          <p:cNvPr id="10" name="Segnaposto contenuto 9" descr="Immagine che contiene nero, oscurità, notte&#10;&#10;Il contenuto generato dall'IA potrebbe non essere corretto.">
            <a:extLst>
              <a:ext uri="{FF2B5EF4-FFF2-40B4-BE49-F238E27FC236}">
                <a16:creationId xmlns:a16="http://schemas.microsoft.com/office/drawing/2014/main" id="{F03FF163-F619-3333-00C9-688032878133}"/>
              </a:ext>
            </a:extLst>
          </p:cNvPr>
          <p:cNvPicPr>
            <a:picLocks noGrp="1" noChangeAspect="1"/>
          </p:cNvPicPr>
          <p:nvPr>
            <p:ph sz="half" idx="10"/>
          </p:nvPr>
        </p:nvPicPr>
        <p:blipFill>
          <a:blip r:embed="rId3" cstate="screen">
            <a:alphaModFix amt="25000"/>
            <a:extLst>
              <a:ext uri="{28A0092B-C50C-407E-A947-70E740481C1C}">
                <a14:useLocalDpi xmlns:a14="http://schemas.microsoft.com/office/drawing/2010/main"/>
              </a:ext>
            </a:extLst>
          </a:blip>
          <a:srcRect/>
          <a:stretch>
            <a:fillRect/>
          </a:stretch>
        </p:blipFill>
        <p:spPr>
          <a:xfrm>
            <a:off x="0" y="2888968"/>
            <a:ext cx="7467600" cy="3647614"/>
          </a:xfrm>
        </p:spPr>
      </p:pic>
      <p:grpSp>
        <p:nvGrpSpPr>
          <p:cNvPr id="5" name="Gruppo 4">
            <a:extLst>
              <a:ext uri="{FF2B5EF4-FFF2-40B4-BE49-F238E27FC236}">
                <a16:creationId xmlns:a16="http://schemas.microsoft.com/office/drawing/2014/main" id="{FEEE532D-EFA9-B31A-A3E9-F074B2C10D14}"/>
              </a:ext>
            </a:extLst>
          </p:cNvPr>
          <p:cNvGrpSpPr/>
          <p:nvPr/>
        </p:nvGrpSpPr>
        <p:grpSpPr>
          <a:xfrm>
            <a:off x="0" y="6511282"/>
            <a:ext cx="12192000" cy="361767"/>
            <a:chOff x="0" y="6511282"/>
            <a:chExt cx="12192000" cy="361767"/>
          </a:xfrm>
        </p:grpSpPr>
        <p:pic>
          <p:nvPicPr>
            <p:cNvPr id="7" name="Immagine 6">
              <a:extLst>
                <a:ext uri="{FF2B5EF4-FFF2-40B4-BE49-F238E27FC236}">
                  <a16:creationId xmlns:a16="http://schemas.microsoft.com/office/drawing/2014/main" id="{8F1FF6D6-D43B-B64D-0E31-0E637F4772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11282"/>
              <a:ext cx="12192000" cy="361767"/>
            </a:xfrm>
            <a:prstGeom prst="rect">
              <a:avLst/>
            </a:prstGeom>
          </p:spPr>
        </p:pic>
        <p:sp>
          <p:nvSpPr>
            <p:cNvPr id="9" name="CasellaDiTesto 8">
              <a:extLst>
                <a:ext uri="{FF2B5EF4-FFF2-40B4-BE49-F238E27FC236}">
                  <a16:creationId xmlns:a16="http://schemas.microsoft.com/office/drawing/2014/main" id="{FA5B42F0-F243-7177-E16C-78733BE54437}"/>
                </a:ext>
              </a:extLst>
            </p:cNvPr>
            <p:cNvSpPr txBox="1"/>
            <p:nvPr/>
          </p:nvSpPr>
          <p:spPr>
            <a:xfrm>
              <a:off x="6712747" y="6536581"/>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12" name="CasellaDiTesto 11">
              <a:extLst>
                <a:ext uri="{FF2B5EF4-FFF2-40B4-BE49-F238E27FC236}">
                  <a16:creationId xmlns:a16="http://schemas.microsoft.com/office/drawing/2014/main" id="{97EDF77F-65F5-1ABB-E00D-164612F4EC9F}"/>
                </a:ext>
              </a:extLst>
            </p:cNvPr>
            <p:cNvSpPr txBox="1"/>
            <p:nvPr/>
          </p:nvSpPr>
          <p:spPr>
            <a:xfrm>
              <a:off x="467555" y="6530753"/>
              <a:ext cx="7919208" cy="307777"/>
            </a:xfrm>
            <a:prstGeom prst="rect">
              <a:avLst/>
            </a:prstGeom>
            <a:noFill/>
          </p:spPr>
          <p:txBody>
            <a:bodyPr wrap="square" rtlCol="0">
              <a:spAutoFit/>
            </a:bodyPr>
            <a:lstStyle/>
            <a:p>
              <a:r>
                <a:rPr lang="it-IT" sz="1400" dirty="0">
                  <a:solidFill>
                    <a:schemeClr val="bg1"/>
                  </a:solidFill>
                  <a:latin typeface="Titillium Web" pitchFamily="2" charset="77"/>
                </a:rPr>
                <a:t>ICSC </a:t>
              </a:r>
              <a:r>
                <a:rPr lang="it-IT" sz="1400" dirty="0" err="1">
                  <a:solidFill>
                    <a:schemeClr val="bg1"/>
                  </a:solidFill>
                  <a:latin typeface="Titillium Web" pitchFamily="2" charset="77"/>
                </a:rPr>
                <a:t>Italian</a:t>
              </a:r>
              <a:r>
                <a:rPr lang="it-IT" sz="1400" dirty="0">
                  <a:solidFill>
                    <a:schemeClr val="bg1"/>
                  </a:solidFill>
                  <a:latin typeface="Titillium Web" pitchFamily="2" charset="77"/>
                </a:rPr>
                <a:t> </a:t>
              </a:r>
              <a:r>
                <a:rPr lang="it-IT" sz="1400" dirty="0" err="1">
                  <a:solidFill>
                    <a:schemeClr val="bg1"/>
                  </a:solidFill>
                  <a:latin typeface="Titillium Web" pitchFamily="2" charset="77"/>
                </a:rPr>
                <a:t>Research</a:t>
              </a:r>
              <a:r>
                <a:rPr lang="it-IT" sz="1400" dirty="0">
                  <a:solidFill>
                    <a:schemeClr val="bg1"/>
                  </a:solidFill>
                  <a:latin typeface="Titillium Web" pitchFamily="2" charset="77"/>
                </a:rPr>
                <a:t> Center on High-Performance Computing, Big Data and Quantum Computing</a:t>
              </a:r>
            </a:p>
          </p:txBody>
        </p:sp>
      </p:grpSp>
      <p:pic>
        <p:nvPicPr>
          <p:cNvPr id="2" name="Immagine 1">
            <a:extLst>
              <a:ext uri="{FF2B5EF4-FFF2-40B4-BE49-F238E27FC236}">
                <a16:creationId xmlns:a16="http://schemas.microsoft.com/office/drawing/2014/main" id="{FD3BEF0F-7EA5-9D68-6EB0-0994AEB5C10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12192000" cy="862219"/>
          </a:xfrm>
          <a:prstGeom prst="rect">
            <a:avLst/>
          </a:prstGeom>
        </p:spPr>
      </p:pic>
      <p:pic>
        <p:nvPicPr>
          <p:cNvPr id="87" name="Immagine 86" descr="Immagine che contiene Elementi grafici, Carattere, grafica, logo&#10;&#10;Descrizione generata automaticamente">
            <a:extLst>
              <a:ext uri="{FF2B5EF4-FFF2-40B4-BE49-F238E27FC236}">
                <a16:creationId xmlns:a16="http://schemas.microsoft.com/office/drawing/2014/main" id="{1139A861-DE18-B0A6-3FA1-73F17CB76C2D}"/>
              </a:ext>
            </a:extLst>
          </p:cNvPr>
          <p:cNvPicPr>
            <a:picLocks noChangeAspect="1"/>
          </p:cNvPicPr>
          <p:nvPr/>
        </p:nvPicPr>
        <p:blipFill>
          <a:blip r:embed="rId6"/>
          <a:stretch>
            <a:fillRect/>
          </a:stretch>
        </p:blipFill>
        <p:spPr>
          <a:xfrm>
            <a:off x="10839041" y="886901"/>
            <a:ext cx="1067893" cy="1067893"/>
          </a:xfrm>
          <a:prstGeom prst="rect">
            <a:avLst/>
          </a:prstGeom>
        </p:spPr>
      </p:pic>
      <p:sp>
        <p:nvSpPr>
          <p:cNvPr id="177" name="Google Shape;148;p2">
            <a:extLst>
              <a:ext uri="{FF2B5EF4-FFF2-40B4-BE49-F238E27FC236}">
                <a16:creationId xmlns:a16="http://schemas.microsoft.com/office/drawing/2014/main" id="{82EBBE91-B459-FF50-995E-D5AFEDCA84DF}"/>
              </a:ext>
            </a:extLst>
          </p:cNvPr>
          <p:cNvSpPr txBox="1"/>
          <p:nvPr/>
        </p:nvSpPr>
        <p:spPr>
          <a:xfrm>
            <a:off x="441327" y="2753914"/>
            <a:ext cx="10074017" cy="582450"/>
          </a:xfrm>
          <a:prstGeom prst="rect">
            <a:avLst/>
          </a:prstGeom>
          <a:noFill/>
          <a:ln>
            <a:noFill/>
          </a:ln>
        </p:spPr>
        <p:txBody>
          <a:bodyPr spcFirstLastPara="1" wrap="square" lIns="0" tIns="151706"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3000"/>
              <a:buFont typeface="Arial"/>
              <a:buNone/>
            </a:pPr>
            <a:r>
              <a:rPr lang="it-IT" sz="2789" b="1" i="0" strike="noStrike" cap="none" dirty="0" err="1">
                <a:solidFill>
                  <a:schemeClr val="tx1"/>
                </a:solidFill>
                <a:latin typeface="Montserrat"/>
                <a:ea typeface="Montserrat"/>
                <a:cs typeface="Montserrat"/>
                <a:sym typeface="Montserrat"/>
              </a:rPr>
              <a:t>We</a:t>
            </a:r>
            <a:r>
              <a:rPr lang="it-IT" sz="2789" b="1" i="0" strike="noStrike" cap="none" dirty="0">
                <a:solidFill>
                  <a:schemeClr val="tx1"/>
                </a:solidFill>
                <a:latin typeface="Montserrat"/>
                <a:ea typeface="Montserrat"/>
                <a:cs typeface="Montserrat"/>
                <a:sym typeface="Montserrat"/>
              </a:rPr>
              <a:t> </a:t>
            </a:r>
            <a:r>
              <a:rPr lang="it-IT" sz="2789" b="1" i="0" strike="noStrike" cap="none" dirty="0" err="1">
                <a:solidFill>
                  <a:schemeClr val="tx1"/>
                </a:solidFill>
                <a:latin typeface="Montserrat"/>
                <a:ea typeface="Montserrat"/>
                <a:cs typeface="Montserrat"/>
                <a:sym typeface="Montserrat"/>
              </a:rPr>
              <a:t>deliver</a:t>
            </a:r>
            <a:r>
              <a:rPr lang="it-IT" sz="2789" b="1" i="0" strike="noStrike" cap="none" dirty="0">
                <a:solidFill>
                  <a:schemeClr val="tx1"/>
                </a:solidFill>
                <a:latin typeface="Montserrat"/>
                <a:ea typeface="Montserrat"/>
                <a:cs typeface="Montserrat"/>
                <a:sym typeface="Montserrat"/>
              </a:rPr>
              <a:t>:</a:t>
            </a:r>
            <a:endParaRPr sz="2789" b="1" i="0" strike="noStrike" cap="none" dirty="0">
              <a:solidFill>
                <a:schemeClr val="tx1"/>
              </a:solidFill>
              <a:latin typeface="Montserrat"/>
              <a:ea typeface="Montserrat"/>
              <a:cs typeface="Montserrat"/>
              <a:sym typeface="Montserrat"/>
            </a:endParaRPr>
          </a:p>
        </p:txBody>
      </p:sp>
      <p:sp>
        <p:nvSpPr>
          <p:cNvPr id="179" name="Google Shape;149;p2">
            <a:extLst>
              <a:ext uri="{FF2B5EF4-FFF2-40B4-BE49-F238E27FC236}">
                <a16:creationId xmlns:a16="http://schemas.microsoft.com/office/drawing/2014/main" id="{FED3F728-603F-1F96-2602-75066E41D27A}"/>
              </a:ext>
            </a:extLst>
          </p:cNvPr>
          <p:cNvSpPr txBox="1"/>
          <p:nvPr/>
        </p:nvSpPr>
        <p:spPr>
          <a:xfrm>
            <a:off x="749058" y="3336365"/>
            <a:ext cx="11113814" cy="1133027"/>
          </a:xfrm>
          <a:prstGeom prst="rect">
            <a:avLst/>
          </a:prstGeom>
          <a:noFill/>
          <a:ln>
            <a:noFill/>
          </a:ln>
        </p:spPr>
        <p:txBody>
          <a:bodyPr spcFirstLastPara="1" wrap="square" lIns="0" tIns="151706"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7701" lvl="5">
              <a:buSzPts val="3000"/>
            </a:pPr>
            <a:r>
              <a:rPr lang="en-US" sz="2122" b="1" dirty="0">
                <a:solidFill>
                  <a:srgbClr val="FC3FB9"/>
                </a:solidFill>
                <a:latin typeface="Montserrat"/>
                <a:sym typeface="Montserrat"/>
              </a:rPr>
              <a:t>Industrial scale Variational Quantum Distributed Optimization: </a:t>
            </a:r>
            <a:r>
              <a:rPr lang="en-US" sz="2122" b="1" dirty="0">
                <a:solidFill>
                  <a:schemeClr val="dk1"/>
                </a:solidFill>
                <a:latin typeface="Montserrat"/>
                <a:sym typeface="Montserrat"/>
              </a:rPr>
              <a:t> </a:t>
            </a:r>
            <a:r>
              <a:rPr lang="en-US" sz="2122" dirty="0">
                <a:solidFill>
                  <a:schemeClr val="dk1"/>
                </a:solidFill>
                <a:latin typeface="Montserrat"/>
                <a:sym typeface="Montserrat"/>
              </a:rPr>
              <a:t>by simulating quantum properties we can break up an optimization problem without loosing essential correlations thus allowing faster convergence to optimal solutions </a:t>
            </a:r>
            <a:endParaRPr lang="en-US" sz="2122" dirty="0">
              <a:solidFill>
                <a:srgbClr val="FC3FB9"/>
              </a:solidFill>
              <a:latin typeface="Montserrat"/>
              <a:sym typeface="Montserrat"/>
            </a:endParaRPr>
          </a:p>
        </p:txBody>
      </p:sp>
      <p:sp>
        <p:nvSpPr>
          <p:cNvPr id="181" name="Google Shape;149;p2">
            <a:extLst>
              <a:ext uri="{FF2B5EF4-FFF2-40B4-BE49-F238E27FC236}">
                <a16:creationId xmlns:a16="http://schemas.microsoft.com/office/drawing/2014/main" id="{7994AFF0-2442-CDD7-90A4-E3C77F55FE31}"/>
              </a:ext>
            </a:extLst>
          </p:cNvPr>
          <p:cNvSpPr txBox="1"/>
          <p:nvPr/>
        </p:nvSpPr>
        <p:spPr>
          <a:xfrm>
            <a:off x="749058" y="4509837"/>
            <a:ext cx="11047141" cy="806414"/>
          </a:xfrm>
          <a:prstGeom prst="rect">
            <a:avLst/>
          </a:prstGeom>
          <a:noFill/>
          <a:ln>
            <a:noFill/>
          </a:ln>
        </p:spPr>
        <p:txBody>
          <a:bodyPr spcFirstLastPara="1" wrap="square" lIns="0" tIns="151706"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7701" lvl="5">
              <a:buSzPts val="3000"/>
            </a:pPr>
            <a:r>
              <a:rPr lang="en-US" sz="2122" b="1" dirty="0">
                <a:solidFill>
                  <a:srgbClr val="FC3FB9"/>
                </a:solidFill>
                <a:latin typeface="Montserrat"/>
                <a:sym typeface="Montserrat"/>
              </a:rPr>
              <a:t>Compressed Machine Learning algorithms with improved accuracy: </a:t>
            </a:r>
            <a:r>
              <a:rPr lang="en-US" sz="2122" dirty="0">
                <a:solidFill>
                  <a:schemeClr val="dk1"/>
                </a:solidFill>
                <a:latin typeface="Montserrat"/>
                <a:sym typeface="Montserrat"/>
              </a:rPr>
              <a:t>by using quantum correlations we reduce training times and increase accuracy</a:t>
            </a:r>
            <a:endParaRPr lang="en-US" sz="2122" dirty="0">
              <a:solidFill>
                <a:srgbClr val="FC3FB9"/>
              </a:solidFill>
              <a:latin typeface="Montserrat"/>
              <a:sym typeface="Montserrat"/>
            </a:endParaRPr>
          </a:p>
        </p:txBody>
      </p:sp>
      <p:sp>
        <p:nvSpPr>
          <p:cNvPr id="183" name="Google Shape;149;p2">
            <a:extLst>
              <a:ext uri="{FF2B5EF4-FFF2-40B4-BE49-F238E27FC236}">
                <a16:creationId xmlns:a16="http://schemas.microsoft.com/office/drawing/2014/main" id="{A39FAABB-EF48-42EA-8B26-2C854ABECD26}"/>
              </a:ext>
            </a:extLst>
          </p:cNvPr>
          <p:cNvSpPr txBox="1"/>
          <p:nvPr/>
        </p:nvSpPr>
        <p:spPr>
          <a:xfrm>
            <a:off x="749058" y="5356696"/>
            <a:ext cx="11047140" cy="1133027"/>
          </a:xfrm>
          <a:prstGeom prst="rect">
            <a:avLst/>
          </a:prstGeom>
          <a:noFill/>
          <a:ln>
            <a:noFill/>
          </a:ln>
        </p:spPr>
        <p:txBody>
          <a:bodyPr spcFirstLastPara="1" wrap="square" lIns="0" tIns="151706"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7701" lvl="5">
              <a:buSzPts val="3000"/>
            </a:pPr>
            <a:r>
              <a:rPr lang="en-US" sz="2122" b="1" dirty="0">
                <a:solidFill>
                  <a:srgbClr val="FC3FB9"/>
                </a:solidFill>
                <a:latin typeface="Montserrat"/>
                <a:sym typeface="Montserrat"/>
              </a:rPr>
              <a:t>HPC Class infrastructure to solve industrial scale problems: </a:t>
            </a:r>
            <a:r>
              <a:rPr lang="en-US" sz="2122" dirty="0">
                <a:solidFill>
                  <a:schemeClr val="dk1"/>
                </a:solidFill>
                <a:latin typeface="Montserrat"/>
              </a:rPr>
              <a:t>reduce costs and increase speed of computation by efficiently and precisely executing in parallel large sets of related classical and quantum computing tasks </a:t>
            </a:r>
            <a:endParaRPr lang="en-US" sz="2122" dirty="0">
              <a:solidFill>
                <a:schemeClr val="dk1"/>
              </a:solidFill>
              <a:latin typeface="Montserrat"/>
              <a:sym typeface="Montserrat"/>
            </a:endParaRPr>
          </a:p>
        </p:txBody>
      </p:sp>
      <p:pic>
        <p:nvPicPr>
          <p:cNvPr id="185" name="Google Shape;151;p2" descr="Singolo ingranaggio con riempimento a tinta unita">
            <a:extLst>
              <a:ext uri="{FF2B5EF4-FFF2-40B4-BE49-F238E27FC236}">
                <a16:creationId xmlns:a16="http://schemas.microsoft.com/office/drawing/2014/main" id="{51E69966-1B4B-D67E-349B-79CBC3CCAE85}"/>
              </a:ext>
            </a:extLst>
          </p:cNvPr>
          <p:cNvPicPr preferRelativeResize="0"/>
          <p:nvPr/>
        </p:nvPicPr>
        <p:blipFill rotWithShape="1">
          <a:blip r:embed="rId7">
            <a:alphaModFix/>
          </a:blip>
          <a:srcRect/>
          <a:stretch/>
        </p:blipFill>
        <p:spPr>
          <a:xfrm>
            <a:off x="139664" y="3515224"/>
            <a:ext cx="603325" cy="603325"/>
          </a:xfrm>
          <a:prstGeom prst="rect">
            <a:avLst/>
          </a:prstGeom>
          <a:noFill/>
          <a:ln>
            <a:noFill/>
          </a:ln>
        </p:spPr>
      </p:pic>
      <p:pic>
        <p:nvPicPr>
          <p:cNvPr id="187" name="Google Shape;151;p2" descr="Singolo ingranaggio con riempimento a tinta unita">
            <a:extLst>
              <a:ext uri="{FF2B5EF4-FFF2-40B4-BE49-F238E27FC236}">
                <a16:creationId xmlns:a16="http://schemas.microsoft.com/office/drawing/2014/main" id="{E7B79DB5-2FD5-62E1-34C6-1CAEFADAA7FA}"/>
              </a:ext>
            </a:extLst>
          </p:cNvPr>
          <p:cNvPicPr preferRelativeResize="0"/>
          <p:nvPr/>
        </p:nvPicPr>
        <p:blipFill rotWithShape="1">
          <a:blip r:embed="rId7">
            <a:alphaModFix/>
          </a:blip>
          <a:srcRect/>
          <a:stretch/>
        </p:blipFill>
        <p:spPr>
          <a:xfrm>
            <a:off x="139664" y="5444038"/>
            <a:ext cx="603325" cy="603325"/>
          </a:xfrm>
          <a:prstGeom prst="rect">
            <a:avLst/>
          </a:prstGeom>
          <a:noFill/>
          <a:ln>
            <a:noFill/>
          </a:ln>
        </p:spPr>
      </p:pic>
      <p:pic>
        <p:nvPicPr>
          <p:cNvPr id="189" name="Google Shape;151;p2" descr="Singolo ingranaggio con riempimento a tinta unita">
            <a:extLst>
              <a:ext uri="{FF2B5EF4-FFF2-40B4-BE49-F238E27FC236}">
                <a16:creationId xmlns:a16="http://schemas.microsoft.com/office/drawing/2014/main" id="{8B1E6BF6-CF52-B567-FEE6-4DC19CBF141D}"/>
              </a:ext>
            </a:extLst>
          </p:cNvPr>
          <p:cNvPicPr preferRelativeResize="0"/>
          <p:nvPr/>
        </p:nvPicPr>
        <p:blipFill rotWithShape="1">
          <a:blip r:embed="rId7">
            <a:alphaModFix/>
          </a:blip>
          <a:srcRect/>
          <a:stretch/>
        </p:blipFill>
        <p:spPr>
          <a:xfrm>
            <a:off x="160570" y="4592660"/>
            <a:ext cx="603325" cy="603325"/>
          </a:xfrm>
          <a:prstGeom prst="rect">
            <a:avLst/>
          </a:prstGeom>
          <a:noFill/>
          <a:ln>
            <a:noFill/>
          </a:ln>
        </p:spPr>
      </p:pic>
    </p:spTree>
    <p:extLst>
      <p:ext uri="{BB962C8B-B14F-4D97-AF65-F5344CB8AC3E}">
        <p14:creationId xmlns:p14="http://schemas.microsoft.com/office/powerpoint/2010/main" val="11444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36E5-B98E-4C22-562B-A6EEB09F6314}"/>
            </a:ext>
          </a:extLst>
        </p:cNvPr>
        <p:cNvGrpSpPr/>
        <p:nvPr/>
      </p:nvGrpSpPr>
      <p:grpSpPr>
        <a:xfrm>
          <a:off x="0" y="0"/>
          <a:ext cx="0" cy="0"/>
          <a:chOff x="0" y="0"/>
          <a:chExt cx="0" cy="0"/>
        </a:xfrm>
      </p:grpSpPr>
      <p:pic>
        <p:nvPicPr>
          <p:cNvPr id="13" name="Immagine 12" descr="Immagine che contiene nero, oscurità, notte&#10;&#10;Il contenuto generato dall'IA potrebbe non essere corretto.">
            <a:extLst>
              <a:ext uri="{FF2B5EF4-FFF2-40B4-BE49-F238E27FC236}">
                <a16:creationId xmlns:a16="http://schemas.microsoft.com/office/drawing/2014/main" id="{2815426C-EB40-3DD2-22CB-88718A1E036E}"/>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rcRect/>
          <a:stretch>
            <a:fillRect/>
          </a:stretch>
        </p:blipFill>
        <p:spPr>
          <a:xfrm>
            <a:off x="8762999" y="13642"/>
            <a:ext cx="3429002" cy="3415358"/>
          </a:xfrm>
          <a:prstGeom prst="rect">
            <a:avLst/>
          </a:prstGeom>
        </p:spPr>
      </p:pic>
      <p:pic>
        <p:nvPicPr>
          <p:cNvPr id="10" name="Segnaposto contenuto 9" descr="Immagine che contiene nero, oscurità, notte&#10;&#10;Il contenuto generato dall'IA potrebbe non essere corretto.">
            <a:extLst>
              <a:ext uri="{FF2B5EF4-FFF2-40B4-BE49-F238E27FC236}">
                <a16:creationId xmlns:a16="http://schemas.microsoft.com/office/drawing/2014/main" id="{438F6DF7-E8CA-87AA-B327-D8D3127CD7EF}"/>
              </a:ext>
            </a:extLst>
          </p:cNvPr>
          <p:cNvPicPr>
            <a:picLocks noGrp="1" noChangeAspect="1"/>
          </p:cNvPicPr>
          <p:nvPr>
            <p:ph sz="half" idx="10"/>
          </p:nvPr>
        </p:nvPicPr>
        <p:blipFill>
          <a:blip r:embed="rId3" cstate="screen">
            <a:alphaModFix amt="25000"/>
            <a:extLst>
              <a:ext uri="{28A0092B-C50C-407E-A947-70E740481C1C}">
                <a14:useLocalDpi xmlns:a14="http://schemas.microsoft.com/office/drawing/2010/main"/>
              </a:ext>
            </a:extLst>
          </a:blip>
          <a:srcRect/>
          <a:stretch>
            <a:fillRect/>
          </a:stretch>
        </p:blipFill>
        <p:spPr>
          <a:xfrm>
            <a:off x="0" y="2888968"/>
            <a:ext cx="7467600" cy="3647614"/>
          </a:xfrm>
        </p:spPr>
      </p:pic>
      <p:grpSp>
        <p:nvGrpSpPr>
          <p:cNvPr id="5" name="Gruppo 4">
            <a:extLst>
              <a:ext uri="{FF2B5EF4-FFF2-40B4-BE49-F238E27FC236}">
                <a16:creationId xmlns:a16="http://schemas.microsoft.com/office/drawing/2014/main" id="{20F791E8-FAC2-D62A-3731-DCEF0365893D}"/>
              </a:ext>
            </a:extLst>
          </p:cNvPr>
          <p:cNvGrpSpPr/>
          <p:nvPr/>
        </p:nvGrpSpPr>
        <p:grpSpPr>
          <a:xfrm>
            <a:off x="0" y="6511282"/>
            <a:ext cx="12192000" cy="361767"/>
            <a:chOff x="0" y="6511282"/>
            <a:chExt cx="12192000" cy="361767"/>
          </a:xfrm>
        </p:grpSpPr>
        <p:pic>
          <p:nvPicPr>
            <p:cNvPr id="7" name="Immagine 6">
              <a:extLst>
                <a:ext uri="{FF2B5EF4-FFF2-40B4-BE49-F238E27FC236}">
                  <a16:creationId xmlns:a16="http://schemas.microsoft.com/office/drawing/2014/main" id="{4C59C91D-E8D3-A91A-D955-6061BC8140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11282"/>
              <a:ext cx="12192000" cy="361767"/>
            </a:xfrm>
            <a:prstGeom prst="rect">
              <a:avLst/>
            </a:prstGeom>
          </p:spPr>
        </p:pic>
        <p:sp>
          <p:nvSpPr>
            <p:cNvPr id="9" name="CasellaDiTesto 8">
              <a:extLst>
                <a:ext uri="{FF2B5EF4-FFF2-40B4-BE49-F238E27FC236}">
                  <a16:creationId xmlns:a16="http://schemas.microsoft.com/office/drawing/2014/main" id="{40B3D4B5-9119-EBB6-46F4-A9F14BC53DC4}"/>
                </a:ext>
              </a:extLst>
            </p:cNvPr>
            <p:cNvSpPr txBox="1"/>
            <p:nvPr/>
          </p:nvSpPr>
          <p:spPr>
            <a:xfrm>
              <a:off x="6712747" y="6536581"/>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12" name="CasellaDiTesto 11">
              <a:extLst>
                <a:ext uri="{FF2B5EF4-FFF2-40B4-BE49-F238E27FC236}">
                  <a16:creationId xmlns:a16="http://schemas.microsoft.com/office/drawing/2014/main" id="{8308AF2B-616C-2837-D8F9-8A0E69EE0547}"/>
                </a:ext>
              </a:extLst>
            </p:cNvPr>
            <p:cNvSpPr txBox="1"/>
            <p:nvPr/>
          </p:nvSpPr>
          <p:spPr>
            <a:xfrm>
              <a:off x="467555" y="6530753"/>
              <a:ext cx="7919208" cy="307777"/>
            </a:xfrm>
            <a:prstGeom prst="rect">
              <a:avLst/>
            </a:prstGeom>
            <a:noFill/>
          </p:spPr>
          <p:txBody>
            <a:bodyPr wrap="square" rtlCol="0">
              <a:spAutoFit/>
            </a:bodyPr>
            <a:lstStyle/>
            <a:p>
              <a:r>
                <a:rPr lang="it-IT" sz="1400" dirty="0">
                  <a:solidFill>
                    <a:schemeClr val="bg1"/>
                  </a:solidFill>
                  <a:latin typeface="Titillium Web" pitchFamily="2" charset="77"/>
                </a:rPr>
                <a:t>ICSC </a:t>
              </a:r>
              <a:r>
                <a:rPr lang="it-IT" sz="1400" dirty="0" err="1">
                  <a:solidFill>
                    <a:schemeClr val="bg1"/>
                  </a:solidFill>
                  <a:latin typeface="Titillium Web" pitchFamily="2" charset="77"/>
                </a:rPr>
                <a:t>Italian</a:t>
              </a:r>
              <a:r>
                <a:rPr lang="it-IT" sz="1400" dirty="0">
                  <a:solidFill>
                    <a:schemeClr val="bg1"/>
                  </a:solidFill>
                  <a:latin typeface="Titillium Web" pitchFamily="2" charset="77"/>
                </a:rPr>
                <a:t> </a:t>
              </a:r>
              <a:r>
                <a:rPr lang="it-IT" sz="1400" dirty="0" err="1">
                  <a:solidFill>
                    <a:schemeClr val="bg1"/>
                  </a:solidFill>
                  <a:latin typeface="Titillium Web" pitchFamily="2" charset="77"/>
                </a:rPr>
                <a:t>Research</a:t>
              </a:r>
              <a:r>
                <a:rPr lang="it-IT" sz="1400" dirty="0">
                  <a:solidFill>
                    <a:schemeClr val="bg1"/>
                  </a:solidFill>
                  <a:latin typeface="Titillium Web" pitchFamily="2" charset="77"/>
                </a:rPr>
                <a:t> Center on High-Performance Computing, Big Data and Quantum Computing</a:t>
              </a:r>
            </a:p>
          </p:txBody>
        </p:sp>
      </p:grpSp>
      <p:pic>
        <p:nvPicPr>
          <p:cNvPr id="2" name="Immagine 1">
            <a:extLst>
              <a:ext uri="{FF2B5EF4-FFF2-40B4-BE49-F238E27FC236}">
                <a16:creationId xmlns:a16="http://schemas.microsoft.com/office/drawing/2014/main" id="{517E3F7E-354C-1D03-5C94-130DF1654C3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12192000" cy="862219"/>
          </a:xfrm>
          <a:prstGeom prst="rect">
            <a:avLst/>
          </a:prstGeom>
        </p:spPr>
      </p:pic>
      <p:sp>
        <p:nvSpPr>
          <p:cNvPr id="81" name="Titolo 80">
            <a:extLst>
              <a:ext uri="{FF2B5EF4-FFF2-40B4-BE49-F238E27FC236}">
                <a16:creationId xmlns:a16="http://schemas.microsoft.com/office/drawing/2014/main" id="{F5E1171F-882B-08B5-DB83-7138FB4EB5F9}"/>
              </a:ext>
            </a:extLst>
          </p:cNvPr>
          <p:cNvSpPr>
            <a:spLocks noGrp="1"/>
          </p:cNvSpPr>
          <p:nvPr>
            <p:ph type="title"/>
          </p:nvPr>
        </p:nvSpPr>
        <p:spPr>
          <a:xfrm>
            <a:off x="436996" y="956522"/>
            <a:ext cx="10515600" cy="535707"/>
          </a:xfrm>
        </p:spPr>
        <p:txBody>
          <a:bodyPr>
            <a:normAutofit fontScale="90000"/>
          </a:bodyPr>
          <a:lstStyle/>
          <a:p>
            <a:r>
              <a:rPr lang="it-IT">
                <a:latin typeface="Titillium Web"/>
              </a:rPr>
              <a:t>Quantum Distributed </a:t>
            </a:r>
            <a:r>
              <a:rPr lang="it-IT" err="1">
                <a:latin typeface="Titillium Web"/>
              </a:rPr>
              <a:t>Optimizer</a:t>
            </a:r>
            <a:r>
              <a:rPr lang="it-IT">
                <a:latin typeface="Titillium Web"/>
              </a:rPr>
              <a:t> (QDO)</a:t>
            </a:r>
          </a:p>
        </p:txBody>
      </p:sp>
      <p:sp>
        <p:nvSpPr>
          <p:cNvPr id="85" name="Google Shape;164;p3">
            <a:extLst>
              <a:ext uri="{FF2B5EF4-FFF2-40B4-BE49-F238E27FC236}">
                <a16:creationId xmlns:a16="http://schemas.microsoft.com/office/drawing/2014/main" id="{C6B7A914-D74F-C835-17F0-2781D19DCC6E}"/>
              </a:ext>
            </a:extLst>
          </p:cNvPr>
          <p:cNvSpPr txBox="1"/>
          <p:nvPr/>
        </p:nvSpPr>
        <p:spPr>
          <a:xfrm>
            <a:off x="457575" y="1473827"/>
            <a:ext cx="10924634" cy="1821156"/>
          </a:xfrm>
          <a:prstGeom prst="rect">
            <a:avLst/>
          </a:prstGeom>
          <a:noFill/>
          <a:ln>
            <a:noFill/>
          </a:ln>
        </p:spPr>
        <p:txBody>
          <a:bodyPr spcFirstLastPara="1" wrap="square" lIns="0" tIns="808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276860" indent="-276860">
              <a:buFont typeface="Arial" panose="020B0604020202020204" pitchFamily="34" charset="0"/>
              <a:buChar char="•"/>
            </a:pPr>
            <a:r>
              <a:rPr lang="it-IT" sz="2000" err="1">
                <a:solidFill>
                  <a:srgbClr val="1528BC"/>
                </a:solidFill>
                <a:latin typeface="Titillium Web"/>
                <a:ea typeface="+mj-ea"/>
                <a:cs typeface="+mj-cs"/>
                <a:sym typeface="Montserrat"/>
              </a:rPr>
              <a:t>Our</a:t>
            </a:r>
            <a:r>
              <a:rPr lang="it-IT" sz="2000" dirty="0">
                <a:solidFill>
                  <a:srgbClr val="1528BC"/>
                </a:solidFill>
                <a:latin typeface="Titillium Web"/>
                <a:ea typeface="+mj-ea"/>
                <a:cs typeface="+mj-cs"/>
                <a:sym typeface="Montserrat"/>
              </a:rPr>
              <a:t> tool </a:t>
            </a:r>
            <a:r>
              <a:rPr lang="en-CA" sz="2000" dirty="0">
                <a:solidFill>
                  <a:srgbClr val="1528BC"/>
                </a:solidFill>
                <a:latin typeface="Titillium Web"/>
                <a:ea typeface="+mj-ea"/>
                <a:cs typeface="+mj-cs"/>
              </a:rPr>
              <a:t>distributes and solves large-scale, constrained optimization problems</a:t>
            </a:r>
          </a:p>
          <a:p>
            <a:pPr marL="276860" indent="-276860">
              <a:buFont typeface="Arial" panose="020B0604020202020204" pitchFamily="34" charset="0"/>
              <a:buChar char="•"/>
            </a:pPr>
            <a:r>
              <a:rPr lang="en-CA" sz="2000" dirty="0">
                <a:solidFill>
                  <a:srgbClr val="1528BC"/>
                </a:solidFill>
                <a:latin typeface="Titillium Web"/>
                <a:ea typeface="+mj-ea"/>
                <a:cs typeface="+mj-cs"/>
              </a:rPr>
              <a:t>Quantum-ready: supports both Classical and Quantum execution. For the Fully Classical execution the software simulates quantum mechanics on Classical computers</a:t>
            </a:r>
          </a:p>
          <a:p>
            <a:pPr marL="276860" indent="-276860">
              <a:buFont typeface="Arial" panose="020B0604020202020204" pitchFamily="34" charset="0"/>
              <a:buChar char="•"/>
            </a:pPr>
            <a:r>
              <a:rPr lang="en-CA" sz="2000" dirty="0">
                <a:solidFill>
                  <a:srgbClr val="1528BC"/>
                </a:solidFill>
                <a:latin typeface="Titillium Web"/>
                <a:ea typeface="+mj-ea"/>
                <a:cs typeface="+mj-cs"/>
              </a:rPr>
              <a:t>Generates samples from smaller circuits (simulated in parallel) and supports larger circuits on quantum hardware using our native noise-reduction techniques</a:t>
            </a:r>
          </a:p>
          <a:p>
            <a:pPr marL="13477" marR="0" lvl="0" indent="0" rtl="0">
              <a:lnSpc>
                <a:spcPct val="100000"/>
              </a:lnSpc>
              <a:spcBef>
                <a:spcPts val="64"/>
              </a:spcBef>
              <a:spcAft>
                <a:spcPts val="0"/>
              </a:spcAft>
              <a:buClr>
                <a:srgbClr val="000000"/>
              </a:buClr>
              <a:buSzPts val="1400"/>
              <a:buFont typeface="Arial"/>
              <a:buNone/>
            </a:pPr>
            <a:endParaRPr lang="it-IT" sz="1698" dirty="0">
              <a:solidFill>
                <a:schemeClr val="dk1"/>
              </a:solidFill>
              <a:latin typeface="Montserrat" panose="00000500000000000000" pitchFamily="2" charset="0"/>
              <a:ea typeface="Montserrat"/>
              <a:cs typeface="Montserrat"/>
              <a:sym typeface="Montserrat"/>
            </a:endParaRPr>
          </a:p>
        </p:txBody>
      </p:sp>
      <p:pic>
        <p:nvPicPr>
          <p:cNvPr id="87" name="Immagine 86" descr="Immagine che contiene Elementi grafici, Carattere, grafica, logo&#10;&#10;Descrizione generata automaticamente">
            <a:extLst>
              <a:ext uri="{FF2B5EF4-FFF2-40B4-BE49-F238E27FC236}">
                <a16:creationId xmlns:a16="http://schemas.microsoft.com/office/drawing/2014/main" id="{212085B1-A8D3-8237-6307-8C63680C5A3F}"/>
              </a:ext>
            </a:extLst>
          </p:cNvPr>
          <p:cNvPicPr>
            <a:picLocks noChangeAspect="1"/>
          </p:cNvPicPr>
          <p:nvPr/>
        </p:nvPicPr>
        <p:blipFill>
          <a:blip r:embed="rId6"/>
          <a:stretch>
            <a:fillRect/>
          </a:stretch>
        </p:blipFill>
        <p:spPr>
          <a:xfrm>
            <a:off x="10839041" y="886901"/>
            <a:ext cx="1067893" cy="1067893"/>
          </a:xfrm>
          <a:prstGeom prst="rect">
            <a:avLst/>
          </a:prstGeom>
        </p:spPr>
      </p:pic>
      <p:pic>
        <p:nvPicPr>
          <p:cNvPr id="89" name="Google Shape;186;p19" descr="Immagine che contiene batteria&#10;&#10;Il contenuto generato dall&amp;#39;IA potrebbe non essere corretto." title="37896.jpg">
            <a:extLst>
              <a:ext uri="{FF2B5EF4-FFF2-40B4-BE49-F238E27FC236}">
                <a16:creationId xmlns:a16="http://schemas.microsoft.com/office/drawing/2014/main" id="{BD85FEDC-766E-1D05-7932-98EDA31C91BF}"/>
              </a:ext>
            </a:extLst>
          </p:cNvPr>
          <p:cNvPicPr preferRelativeResize="0"/>
          <p:nvPr/>
        </p:nvPicPr>
        <p:blipFill rotWithShape="1">
          <a:blip r:embed="rId7">
            <a:alphaModFix/>
          </a:blip>
          <a:srcRect l="29727" t="28780" r="54733" b="43459"/>
          <a:stretch/>
        </p:blipFill>
        <p:spPr>
          <a:xfrm>
            <a:off x="3782557" y="3603013"/>
            <a:ext cx="455967" cy="814503"/>
          </a:xfrm>
          <a:prstGeom prst="rect">
            <a:avLst/>
          </a:prstGeom>
          <a:noFill/>
          <a:ln>
            <a:noFill/>
          </a:ln>
        </p:spPr>
      </p:pic>
      <p:pic>
        <p:nvPicPr>
          <p:cNvPr id="91" name="Google Shape;187;p19" descr="Immagine che contiene batteria&#10;&#10;Il contenuto generato dall&amp;#39;IA potrebbe non essere corretto." title="37896.jpg">
            <a:extLst>
              <a:ext uri="{FF2B5EF4-FFF2-40B4-BE49-F238E27FC236}">
                <a16:creationId xmlns:a16="http://schemas.microsoft.com/office/drawing/2014/main" id="{449FE788-922F-FDC6-AF73-A2E6D103FA44}"/>
              </a:ext>
            </a:extLst>
          </p:cNvPr>
          <p:cNvPicPr preferRelativeResize="0"/>
          <p:nvPr/>
        </p:nvPicPr>
        <p:blipFill rotWithShape="1">
          <a:blip r:embed="rId7">
            <a:alphaModFix/>
          </a:blip>
          <a:srcRect l="29727" t="28780" r="54733" b="43459"/>
          <a:stretch/>
        </p:blipFill>
        <p:spPr>
          <a:xfrm>
            <a:off x="4487225" y="3603013"/>
            <a:ext cx="455967" cy="814503"/>
          </a:xfrm>
          <a:prstGeom prst="rect">
            <a:avLst/>
          </a:prstGeom>
          <a:noFill/>
          <a:ln>
            <a:noFill/>
          </a:ln>
        </p:spPr>
      </p:pic>
      <p:pic>
        <p:nvPicPr>
          <p:cNvPr id="93" name="Google Shape;188;p19" descr="Immagine che contiene batteria&#10;&#10;Il contenuto generato dall&amp;#39;IA potrebbe non essere corretto." title="37896.jpg">
            <a:extLst>
              <a:ext uri="{FF2B5EF4-FFF2-40B4-BE49-F238E27FC236}">
                <a16:creationId xmlns:a16="http://schemas.microsoft.com/office/drawing/2014/main" id="{B8CD771A-E0A0-EC40-063E-F7D17B79090D}"/>
              </a:ext>
            </a:extLst>
          </p:cNvPr>
          <p:cNvPicPr preferRelativeResize="0"/>
          <p:nvPr/>
        </p:nvPicPr>
        <p:blipFill rotWithShape="1">
          <a:blip r:embed="rId7">
            <a:alphaModFix/>
          </a:blip>
          <a:srcRect l="29727" t="28780" r="54733" b="43459"/>
          <a:stretch/>
        </p:blipFill>
        <p:spPr>
          <a:xfrm>
            <a:off x="5214997" y="3603013"/>
            <a:ext cx="455967" cy="814503"/>
          </a:xfrm>
          <a:prstGeom prst="rect">
            <a:avLst/>
          </a:prstGeom>
          <a:noFill/>
          <a:ln>
            <a:noFill/>
          </a:ln>
        </p:spPr>
      </p:pic>
      <p:cxnSp>
        <p:nvCxnSpPr>
          <p:cNvPr id="95" name="Google Shape;190;p19">
            <a:extLst>
              <a:ext uri="{FF2B5EF4-FFF2-40B4-BE49-F238E27FC236}">
                <a16:creationId xmlns:a16="http://schemas.microsoft.com/office/drawing/2014/main" id="{8715FA5E-5179-2AEC-0EAB-7F4A96F516D2}"/>
              </a:ext>
            </a:extLst>
          </p:cNvPr>
          <p:cNvCxnSpPr>
            <a:cxnSpLocks/>
          </p:cNvCxnSpPr>
          <p:nvPr/>
        </p:nvCxnSpPr>
        <p:spPr>
          <a:xfrm>
            <a:off x="2086212" y="4454357"/>
            <a:ext cx="1305115" cy="0"/>
          </a:xfrm>
          <a:prstGeom prst="straightConnector1">
            <a:avLst/>
          </a:prstGeom>
          <a:noFill/>
          <a:ln w="9525" cap="flat" cmpd="sng">
            <a:solidFill>
              <a:schemeClr val="dk2"/>
            </a:solidFill>
            <a:prstDash val="solid"/>
            <a:round/>
            <a:headEnd type="none" w="med" len="med"/>
            <a:tailEnd type="triangle" w="med" len="med"/>
          </a:ln>
        </p:spPr>
      </p:cxnSp>
      <p:pic>
        <p:nvPicPr>
          <p:cNvPr id="97" name="Google Shape;191;p19" descr="Immagine che contiene schizzo, cerchio, linea, diagramma&#10;&#10;Il contenuto generato dall&amp;#39;IA potrebbe non essere corretto.">
            <a:extLst>
              <a:ext uri="{FF2B5EF4-FFF2-40B4-BE49-F238E27FC236}">
                <a16:creationId xmlns:a16="http://schemas.microsoft.com/office/drawing/2014/main" id="{B51FC039-43D4-DA85-1FC5-6BF4C8427A64}"/>
              </a:ext>
            </a:extLst>
          </p:cNvPr>
          <p:cNvPicPr preferRelativeResize="0"/>
          <p:nvPr/>
        </p:nvPicPr>
        <p:blipFill>
          <a:blip r:embed="rId8">
            <a:alphaModFix/>
          </a:blip>
          <a:stretch>
            <a:fillRect/>
          </a:stretch>
        </p:blipFill>
        <p:spPr>
          <a:xfrm>
            <a:off x="439634" y="3824897"/>
            <a:ext cx="1394313" cy="1063864"/>
          </a:xfrm>
          <a:prstGeom prst="rect">
            <a:avLst/>
          </a:prstGeom>
          <a:noFill/>
          <a:ln>
            <a:noFill/>
          </a:ln>
        </p:spPr>
      </p:pic>
      <p:pic>
        <p:nvPicPr>
          <p:cNvPr id="99" name="Google Shape;192;p19" descr="Immagine che contiene cerchio, schizzo, diagramma, linea&#10;&#10;Il contenuto generato dall&amp;#39;IA potrebbe non essere corretto.">
            <a:extLst>
              <a:ext uri="{FF2B5EF4-FFF2-40B4-BE49-F238E27FC236}">
                <a16:creationId xmlns:a16="http://schemas.microsoft.com/office/drawing/2014/main" id="{8CF99423-F291-F08E-6B96-7A0E899D1AF6}"/>
              </a:ext>
            </a:extLst>
          </p:cNvPr>
          <p:cNvPicPr preferRelativeResize="0"/>
          <p:nvPr/>
        </p:nvPicPr>
        <p:blipFill>
          <a:blip r:embed="rId9">
            <a:alphaModFix/>
          </a:blip>
          <a:stretch>
            <a:fillRect/>
          </a:stretch>
        </p:blipFill>
        <p:spPr>
          <a:xfrm>
            <a:off x="373446" y="4981176"/>
            <a:ext cx="1510244" cy="1152325"/>
          </a:xfrm>
          <a:prstGeom prst="rect">
            <a:avLst/>
          </a:prstGeom>
          <a:noFill/>
          <a:ln>
            <a:noFill/>
          </a:ln>
        </p:spPr>
      </p:pic>
      <p:cxnSp>
        <p:nvCxnSpPr>
          <p:cNvPr id="101" name="Google Shape;193;p19">
            <a:extLst>
              <a:ext uri="{FF2B5EF4-FFF2-40B4-BE49-F238E27FC236}">
                <a16:creationId xmlns:a16="http://schemas.microsoft.com/office/drawing/2014/main" id="{E6430B78-5404-271B-8051-38AD0C13175A}"/>
              </a:ext>
            </a:extLst>
          </p:cNvPr>
          <p:cNvCxnSpPr>
            <a:cxnSpLocks/>
          </p:cNvCxnSpPr>
          <p:nvPr/>
        </p:nvCxnSpPr>
        <p:spPr>
          <a:xfrm flipH="1">
            <a:off x="1994825" y="5681429"/>
            <a:ext cx="1478648" cy="0"/>
          </a:xfrm>
          <a:prstGeom prst="straightConnector1">
            <a:avLst/>
          </a:prstGeom>
          <a:noFill/>
          <a:ln w="9525" cap="flat" cmpd="sng">
            <a:solidFill>
              <a:schemeClr val="dk2"/>
            </a:solidFill>
            <a:prstDash val="solid"/>
            <a:round/>
            <a:headEnd type="none" w="med" len="med"/>
            <a:tailEnd type="triangle" w="med" len="med"/>
          </a:ln>
        </p:spPr>
      </p:cxnSp>
      <p:sp>
        <p:nvSpPr>
          <p:cNvPr id="103" name="Google Shape;194;p19">
            <a:extLst>
              <a:ext uri="{FF2B5EF4-FFF2-40B4-BE49-F238E27FC236}">
                <a16:creationId xmlns:a16="http://schemas.microsoft.com/office/drawing/2014/main" id="{E3FCFEE5-894D-2F61-238D-4A4992C76E21}"/>
              </a:ext>
            </a:extLst>
          </p:cNvPr>
          <p:cNvSpPr txBox="1"/>
          <p:nvPr/>
        </p:nvSpPr>
        <p:spPr>
          <a:xfrm>
            <a:off x="1725018" y="3871112"/>
            <a:ext cx="2116955" cy="619794"/>
          </a:xfrm>
          <a:prstGeom prst="rect">
            <a:avLst/>
          </a:prstGeom>
          <a:noFill/>
          <a:ln>
            <a:noFill/>
          </a:ln>
        </p:spPr>
        <p:txBody>
          <a:bodyPr spcFirstLastPara="1" wrap="square" lIns="55440" tIns="55440" rIns="55440" bIns="5544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dirty="0">
                <a:solidFill>
                  <a:srgbClr val="1528BC"/>
                </a:solidFill>
                <a:latin typeface="Titillium Web"/>
                <a:ea typeface="+mj-ea"/>
                <a:cs typeface="+mj-cs"/>
              </a:rPr>
              <a:t>We use the QC as a distribution generator based on global properties of the problem</a:t>
            </a:r>
            <a:endParaRPr lang="it-IT" sz="1100" dirty="0">
              <a:solidFill>
                <a:srgbClr val="1528BC"/>
              </a:solidFill>
              <a:latin typeface="Titillium Web"/>
              <a:ea typeface="+mj-ea"/>
              <a:cs typeface="+mj-cs"/>
            </a:endParaRPr>
          </a:p>
        </p:txBody>
      </p:sp>
      <p:sp>
        <p:nvSpPr>
          <p:cNvPr id="105" name="Google Shape;195;p19">
            <a:extLst>
              <a:ext uri="{FF2B5EF4-FFF2-40B4-BE49-F238E27FC236}">
                <a16:creationId xmlns:a16="http://schemas.microsoft.com/office/drawing/2014/main" id="{A0DFE84E-57EB-8090-057D-D1068E3FE2AD}"/>
              </a:ext>
            </a:extLst>
          </p:cNvPr>
          <p:cNvSpPr txBox="1"/>
          <p:nvPr/>
        </p:nvSpPr>
        <p:spPr>
          <a:xfrm>
            <a:off x="1800912" y="4925435"/>
            <a:ext cx="1836852" cy="789071"/>
          </a:xfrm>
          <a:prstGeom prst="rect">
            <a:avLst/>
          </a:prstGeom>
          <a:noFill/>
          <a:ln>
            <a:noFill/>
          </a:ln>
        </p:spPr>
        <p:txBody>
          <a:bodyPr spcFirstLastPara="1" wrap="square" lIns="55440" tIns="55440" rIns="55440" bIns="5544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dirty="0">
                <a:solidFill>
                  <a:srgbClr val="1528BC"/>
                </a:solidFill>
                <a:latin typeface="Titillium Web"/>
                <a:ea typeface="+mj-ea"/>
                <a:cs typeface="+mj-cs"/>
              </a:rPr>
              <a:t>We collect the samples from the distributions that already give the solution restricted to the subgraph of interest</a:t>
            </a:r>
            <a:endParaRPr sz="1100" dirty="0">
              <a:solidFill>
                <a:srgbClr val="1528BC"/>
              </a:solidFill>
              <a:latin typeface="Titillium Web"/>
              <a:ea typeface="+mj-ea"/>
              <a:cs typeface="+mj-cs"/>
            </a:endParaRPr>
          </a:p>
        </p:txBody>
      </p:sp>
      <p:cxnSp>
        <p:nvCxnSpPr>
          <p:cNvPr id="107" name="Google Shape;196;p19">
            <a:extLst>
              <a:ext uri="{FF2B5EF4-FFF2-40B4-BE49-F238E27FC236}">
                <a16:creationId xmlns:a16="http://schemas.microsoft.com/office/drawing/2014/main" id="{407DE8E9-D622-4387-499A-54DBE5C2BB84}"/>
              </a:ext>
            </a:extLst>
          </p:cNvPr>
          <p:cNvCxnSpPr/>
          <p:nvPr/>
        </p:nvCxnSpPr>
        <p:spPr>
          <a:xfrm>
            <a:off x="4740457" y="4406479"/>
            <a:ext cx="0" cy="297440"/>
          </a:xfrm>
          <a:prstGeom prst="straightConnector1">
            <a:avLst/>
          </a:prstGeom>
          <a:noFill/>
          <a:ln w="9525" cap="flat" cmpd="sng">
            <a:solidFill>
              <a:schemeClr val="dk2"/>
            </a:solidFill>
            <a:prstDash val="solid"/>
            <a:round/>
            <a:headEnd type="none" w="med" len="med"/>
            <a:tailEnd type="triangle" w="med" len="med"/>
          </a:ln>
        </p:spPr>
      </p:cxnSp>
      <p:cxnSp>
        <p:nvCxnSpPr>
          <p:cNvPr id="109" name="Google Shape;197;p19">
            <a:extLst>
              <a:ext uri="{FF2B5EF4-FFF2-40B4-BE49-F238E27FC236}">
                <a16:creationId xmlns:a16="http://schemas.microsoft.com/office/drawing/2014/main" id="{E55E9F0E-D206-B2E3-0613-E2073681AB20}"/>
              </a:ext>
            </a:extLst>
          </p:cNvPr>
          <p:cNvCxnSpPr/>
          <p:nvPr/>
        </p:nvCxnSpPr>
        <p:spPr>
          <a:xfrm flipH="1">
            <a:off x="5046575" y="4441136"/>
            <a:ext cx="396404" cy="324546"/>
          </a:xfrm>
          <a:prstGeom prst="straightConnector1">
            <a:avLst/>
          </a:prstGeom>
          <a:noFill/>
          <a:ln w="9525" cap="flat" cmpd="sng">
            <a:solidFill>
              <a:schemeClr val="dk2"/>
            </a:solidFill>
            <a:prstDash val="solid"/>
            <a:round/>
            <a:headEnd type="none" w="med" len="med"/>
            <a:tailEnd type="triangle" w="med" len="med"/>
          </a:ln>
        </p:spPr>
      </p:cxnSp>
      <p:cxnSp>
        <p:nvCxnSpPr>
          <p:cNvPr id="111" name="Google Shape;198;p19">
            <a:extLst>
              <a:ext uri="{FF2B5EF4-FFF2-40B4-BE49-F238E27FC236}">
                <a16:creationId xmlns:a16="http://schemas.microsoft.com/office/drawing/2014/main" id="{30775909-2C7D-C88E-2778-163BCE79141D}"/>
              </a:ext>
            </a:extLst>
          </p:cNvPr>
          <p:cNvCxnSpPr/>
          <p:nvPr/>
        </p:nvCxnSpPr>
        <p:spPr>
          <a:xfrm>
            <a:off x="4076213" y="4441136"/>
            <a:ext cx="396404" cy="324546"/>
          </a:xfrm>
          <a:prstGeom prst="straightConnector1">
            <a:avLst/>
          </a:prstGeom>
          <a:noFill/>
          <a:ln w="9525" cap="flat" cmpd="sng">
            <a:solidFill>
              <a:schemeClr val="dk2"/>
            </a:solidFill>
            <a:prstDash val="solid"/>
            <a:round/>
            <a:headEnd type="none" w="med" len="med"/>
            <a:tailEnd type="triangle" w="med" len="med"/>
          </a:ln>
        </p:spPr>
      </p:cxnSp>
      <p:pic>
        <p:nvPicPr>
          <p:cNvPr id="113" name="Google Shape;199;p19" descr="Immagine che contiene lampadina, luce&#10;&#10;Il contenuto generato dall&amp;#39;IA potrebbe non essere corretto." title="how-does-quantum-computing-work-landscape-2v2.png">
            <a:extLst>
              <a:ext uri="{FF2B5EF4-FFF2-40B4-BE49-F238E27FC236}">
                <a16:creationId xmlns:a16="http://schemas.microsoft.com/office/drawing/2014/main" id="{020586BE-B291-BF8E-7BBB-5C1611F4EB51}"/>
              </a:ext>
            </a:extLst>
          </p:cNvPr>
          <p:cNvPicPr preferRelativeResize="0"/>
          <p:nvPr/>
        </p:nvPicPr>
        <p:blipFill>
          <a:blip r:embed="rId10">
            <a:alphaModFix/>
          </a:blip>
          <a:stretch>
            <a:fillRect/>
          </a:stretch>
        </p:blipFill>
        <p:spPr>
          <a:xfrm rot="16200000">
            <a:off x="4240305" y="4450634"/>
            <a:ext cx="892471" cy="1154966"/>
          </a:xfrm>
          <a:prstGeom prst="rect">
            <a:avLst/>
          </a:prstGeom>
          <a:noFill/>
          <a:ln>
            <a:noFill/>
          </a:ln>
        </p:spPr>
      </p:pic>
      <p:pic>
        <p:nvPicPr>
          <p:cNvPr id="115" name="Google Shape;200;p19" descr="Immagine che contiene linea, cerchio&#10;&#10;Il contenuto generato dall&amp;#39;IA potrebbe non essere corretto.">
            <a:extLst>
              <a:ext uri="{FF2B5EF4-FFF2-40B4-BE49-F238E27FC236}">
                <a16:creationId xmlns:a16="http://schemas.microsoft.com/office/drawing/2014/main" id="{501008B4-7886-EDF2-582A-209EC188D653}"/>
              </a:ext>
            </a:extLst>
          </p:cNvPr>
          <p:cNvPicPr preferRelativeResize="0"/>
          <p:nvPr/>
        </p:nvPicPr>
        <p:blipFill>
          <a:blip r:embed="rId11">
            <a:alphaModFix/>
          </a:blip>
          <a:stretch>
            <a:fillRect/>
          </a:stretch>
        </p:blipFill>
        <p:spPr>
          <a:xfrm>
            <a:off x="3765926" y="5625240"/>
            <a:ext cx="489229" cy="523657"/>
          </a:xfrm>
          <a:prstGeom prst="rect">
            <a:avLst/>
          </a:prstGeom>
          <a:noFill/>
          <a:ln>
            <a:noFill/>
          </a:ln>
        </p:spPr>
      </p:pic>
      <p:pic>
        <p:nvPicPr>
          <p:cNvPr id="117" name="Google Shape;201;p19" descr="Immagine che contiene linea, cerchio&#10;&#10;Il contenuto generato dall&amp;#39;IA potrebbe non essere corretto.">
            <a:extLst>
              <a:ext uri="{FF2B5EF4-FFF2-40B4-BE49-F238E27FC236}">
                <a16:creationId xmlns:a16="http://schemas.microsoft.com/office/drawing/2014/main" id="{10AF40D7-1C33-2910-AA20-4917B009B6AD}"/>
              </a:ext>
            </a:extLst>
          </p:cNvPr>
          <p:cNvPicPr preferRelativeResize="0"/>
          <p:nvPr/>
        </p:nvPicPr>
        <p:blipFill>
          <a:blip r:embed="rId11">
            <a:alphaModFix/>
          </a:blip>
          <a:stretch>
            <a:fillRect/>
          </a:stretch>
        </p:blipFill>
        <p:spPr>
          <a:xfrm>
            <a:off x="4470594" y="5625240"/>
            <a:ext cx="489229" cy="523657"/>
          </a:xfrm>
          <a:prstGeom prst="rect">
            <a:avLst/>
          </a:prstGeom>
          <a:noFill/>
          <a:ln>
            <a:noFill/>
          </a:ln>
        </p:spPr>
      </p:pic>
      <p:pic>
        <p:nvPicPr>
          <p:cNvPr id="119" name="Google Shape;202;p19" descr="Immagine che contiene linea, cerchio&#10;&#10;Il contenuto generato dall&amp;#39;IA potrebbe non essere corretto.">
            <a:extLst>
              <a:ext uri="{FF2B5EF4-FFF2-40B4-BE49-F238E27FC236}">
                <a16:creationId xmlns:a16="http://schemas.microsoft.com/office/drawing/2014/main" id="{670FA09C-9B35-084E-162A-1A948651166A}"/>
              </a:ext>
            </a:extLst>
          </p:cNvPr>
          <p:cNvPicPr preferRelativeResize="0"/>
          <p:nvPr/>
        </p:nvPicPr>
        <p:blipFill>
          <a:blip r:embed="rId11">
            <a:alphaModFix/>
          </a:blip>
          <a:stretch>
            <a:fillRect/>
          </a:stretch>
        </p:blipFill>
        <p:spPr>
          <a:xfrm>
            <a:off x="5198366" y="5642568"/>
            <a:ext cx="489229" cy="523657"/>
          </a:xfrm>
          <a:prstGeom prst="rect">
            <a:avLst/>
          </a:prstGeom>
          <a:noFill/>
          <a:ln>
            <a:noFill/>
          </a:ln>
        </p:spPr>
      </p:pic>
      <p:cxnSp>
        <p:nvCxnSpPr>
          <p:cNvPr id="121" name="Google Shape;203;p19">
            <a:extLst>
              <a:ext uri="{FF2B5EF4-FFF2-40B4-BE49-F238E27FC236}">
                <a16:creationId xmlns:a16="http://schemas.microsoft.com/office/drawing/2014/main" id="{D6454BC7-EE7E-6A98-204E-3EA893BC271E}"/>
              </a:ext>
            </a:extLst>
          </p:cNvPr>
          <p:cNvCxnSpPr/>
          <p:nvPr/>
        </p:nvCxnSpPr>
        <p:spPr>
          <a:xfrm>
            <a:off x="4954160" y="5319083"/>
            <a:ext cx="396404" cy="324546"/>
          </a:xfrm>
          <a:prstGeom prst="straightConnector1">
            <a:avLst/>
          </a:prstGeom>
          <a:noFill/>
          <a:ln w="9525" cap="flat" cmpd="sng">
            <a:solidFill>
              <a:schemeClr val="dk2"/>
            </a:solidFill>
            <a:prstDash val="solid"/>
            <a:round/>
            <a:headEnd type="none" w="med" len="med"/>
            <a:tailEnd type="triangle" w="med" len="med"/>
          </a:ln>
        </p:spPr>
      </p:cxnSp>
      <p:cxnSp>
        <p:nvCxnSpPr>
          <p:cNvPr id="123" name="Google Shape;204;p19">
            <a:extLst>
              <a:ext uri="{FF2B5EF4-FFF2-40B4-BE49-F238E27FC236}">
                <a16:creationId xmlns:a16="http://schemas.microsoft.com/office/drawing/2014/main" id="{EEBDB041-FA82-D45D-2165-DA696780A12F}"/>
              </a:ext>
            </a:extLst>
          </p:cNvPr>
          <p:cNvCxnSpPr/>
          <p:nvPr/>
        </p:nvCxnSpPr>
        <p:spPr>
          <a:xfrm flipH="1">
            <a:off x="4122421" y="5272875"/>
            <a:ext cx="396404" cy="324546"/>
          </a:xfrm>
          <a:prstGeom prst="straightConnector1">
            <a:avLst/>
          </a:prstGeom>
          <a:noFill/>
          <a:ln w="9525" cap="flat" cmpd="sng">
            <a:solidFill>
              <a:schemeClr val="dk2"/>
            </a:solidFill>
            <a:prstDash val="solid"/>
            <a:round/>
            <a:headEnd type="none" w="med" len="med"/>
            <a:tailEnd type="triangle" w="med" len="med"/>
          </a:ln>
        </p:spPr>
      </p:cxnSp>
      <p:cxnSp>
        <p:nvCxnSpPr>
          <p:cNvPr id="125" name="Google Shape;205;p19">
            <a:extLst>
              <a:ext uri="{FF2B5EF4-FFF2-40B4-BE49-F238E27FC236}">
                <a16:creationId xmlns:a16="http://schemas.microsoft.com/office/drawing/2014/main" id="{126E934B-5223-CC0E-DE46-2F40C703CB76}"/>
              </a:ext>
            </a:extLst>
          </p:cNvPr>
          <p:cNvCxnSpPr/>
          <p:nvPr/>
        </p:nvCxnSpPr>
        <p:spPr>
          <a:xfrm>
            <a:off x="4740457" y="5376842"/>
            <a:ext cx="0" cy="297440"/>
          </a:xfrm>
          <a:prstGeom prst="straightConnector1">
            <a:avLst/>
          </a:prstGeom>
          <a:noFill/>
          <a:ln w="9525" cap="flat" cmpd="sng">
            <a:solidFill>
              <a:schemeClr val="dk2"/>
            </a:solidFill>
            <a:prstDash val="solid"/>
            <a:round/>
            <a:headEnd type="none" w="med" len="med"/>
            <a:tailEnd type="triangle" w="med" len="med"/>
          </a:ln>
        </p:spPr>
      </p:cxnSp>
      <p:pic>
        <p:nvPicPr>
          <p:cNvPr id="127" name="Google Shape;162;p18" descr="Immagine che contiene luce, lampadina&#10;&#10;Il contenuto generato dall&amp;#39;IA potrebbe non essere corretto." title="how-does-quantum-computing-work-landscape-2v2.png">
            <a:extLst>
              <a:ext uri="{FF2B5EF4-FFF2-40B4-BE49-F238E27FC236}">
                <a16:creationId xmlns:a16="http://schemas.microsoft.com/office/drawing/2014/main" id="{185F66F7-F953-DA8C-6DF1-0AE4E43D5D8E}"/>
              </a:ext>
            </a:extLst>
          </p:cNvPr>
          <p:cNvPicPr preferRelativeResize="0"/>
          <p:nvPr/>
        </p:nvPicPr>
        <p:blipFill>
          <a:blip r:embed="rId12">
            <a:alphaModFix/>
          </a:blip>
          <a:stretch>
            <a:fillRect/>
          </a:stretch>
        </p:blipFill>
        <p:spPr>
          <a:xfrm rot="16200000">
            <a:off x="10068794" y="5276143"/>
            <a:ext cx="892471" cy="1154966"/>
          </a:xfrm>
          <a:prstGeom prst="rect">
            <a:avLst/>
          </a:prstGeom>
          <a:noFill/>
          <a:ln>
            <a:noFill/>
          </a:ln>
        </p:spPr>
      </p:pic>
      <p:pic>
        <p:nvPicPr>
          <p:cNvPr id="129" name="Google Shape;163;p18" descr="Immagine che contiene batteria&#10;&#10;Il contenuto generato dall&amp;#39;IA potrebbe non essere corretto." title="37896.jpg">
            <a:extLst>
              <a:ext uri="{FF2B5EF4-FFF2-40B4-BE49-F238E27FC236}">
                <a16:creationId xmlns:a16="http://schemas.microsoft.com/office/drawing/2014/main" id="{93E72346-6097-0728-6034-6B5D35315178}"/>
              </a:ext>
            </a:extLst>
          </p:cNvPr>
          <p:cNvPicPr preferRelativeResize="0"/>
          <p:nvPr/>
        </p:nvPicPr>
        <p:blipFill rotWithShape="1">
          <a:blip r:embed="rId7">
            <a:alphaModFix/>
          </a:blip>
          <a:srcRect l="29727" t="28780" r="54733" b="43459"/>
          <a:stretch/>
        </p:blipFill>
        <p:spPr>
          <a:xfrm>
            <a:off x="9577336" y="3639854"/>
            <a:ext cx="455967" cy="814503"/>
          </a:xfrm>
          <a:prstGeom prst="rect">
            <a:avLst/>
          </a:prstGeom>
          <a:noFill/>
          <a:ln>
            <a:noFill/>
          </a:ln>
        </p:spPr>
      </p:pic>
      <p:pic>
        <p:nvPicPr>
          <p:cNvPr id="131" name="Google Shape;164;p18" descr="Immagine che contiene batteria&#10;&#10;Il contenuto generato dall&amp;#39;IA potrebbe non essere corretto." title="37896.jpg">
            <a:extLst>
              <a:ext uri="{FF2B5EF4-FFF2-40B4-BE49-F238E27FC236}">
                <a16:creationId xmlns:a16="http://schemas.microsoft.com/office/drawing/2014/main" id="{DA4753EA-24AF-04AB-722A-530433510DC8}"/>
              </a:ext>
            </a:extLst>
          </p:cNvPr>
          <p:cNvPicPr preferRelativeResize="0"/>
          <p:nvPr/>
        </p:nvPicPr>
        <p:blipFill rotWithShape="1">
          <a:blip r:embed="rId7">
            <a:alphaModFix/>
          </a:blip>
          <a:srcRect l="29727" t="28780" r="54733" b="43459"/>
          <a:stretch/>
        </p:blipFill>
        <p:spPr>
          <a:xfrm>
            <a:off x="10282004" y="3639854"/>
            <a:ext cx="455967" cy="814503"/>
          </a:xfrm>
          <a:prstGeom prst="rect">
            <a:avLst/>
          </a:prstGeom>
          <a:noFill/>
          <a:ln>
            <a:noFill/>
          </a:ln>
        </p:spPr>
      </p:pic>
      <p:pic>
        <p:nvPicPr>
          <p:cNvPr id="133" name="Google Shape;165;p18" descr="Immagine che contiene batteria&#10;&#10;Il contenuto generato dall&amp;#39;IA potrebbe non essere corretto." title="37896.jpg">
            <a:extLst>
              <a:ext uri="{FF2B5EF4-FFF2-40B4-BE49-F238E27FC236}">
                <a16:creationId xmlns:a16="http://schemas.microsoft.com/office/drawing/2014/main" id="{1177F994-BA2D-B371-7652-688B426FF33D}"/>
              </a:ext>
            </a:extLst>
          </p:cNvPr>
          <p:cNvPicPr preferRelativeResize="0"/>
          <p:nvPr/>
        </p:nvPicPr>
        <p:blipFill rotWithShape="1">
          <a:blip r:embed="rId7">
            <a:alphaModFix/>
          </a:blip>
          <a:srcRect l="29727" t="28780" r="54733" b="43459"/>
          <a:stretch/>
        </p:blipFill>
        <p:spPr>
          <a:xfrm>
            <a:off x="11009776" y="3639854"/>
            <a:ext cx="455967" cy="814503"/>
          </a:xfrm>
          <a:prstGeom prst="rect">
            <a:avLst/>
          </a:prstGeom>
          <a:noFill/>
          <a:ln>
            <a:noFill/>
          </a:ln>
        </p:spPr>
      </p:pic>
      <p:pic>
        <p:nvPicPr>
          <p:cNvPr id="135" name="Google Shape;167;p18" descr="Immagine che contiene linea, cerchio&#10;&#10;Il contenuto generato dall&amp;#39;IA potrebbe non essere corretto.">
            <a:extLst>
              <a:ext uri="{FF2B5EF4-FFF2-40B4-BE49-F238E27FC236}">
                <a16:creationId xmlns:a16="http://schemas.microsoft.com/office/drawing/2014/main" id="{E78C2B48-AB38-0071-BDA5-3A07EFEC5ACD}"/>
              </a:ext>
            </a:extLst>
          </p:cNvPr>
          <p:cNvPicPr preferRelativeResize="0"/>
          <p:nvPr/>
        </p:nvPicPr>
        <p:blipFill>
          <a:blip r:embed="rId11">
            <a:alphaModFix/>
          </a:blip>
          <a:stretch>
            <a:fillRect/>
          </a:stretch>
        </p:blipFill>
        <p:spPr>
          <a:xfrm>
            <a:off x="9560705" y="4768730"/>
            <a:ext cx="489229" cy="523657"/>
          </a:xfrm>
          <a:prstGeom prst="rect">
            <a:avLst/>
          </a:prstGeom>
          <a:noFill/>
          <a:ln>
            <a:noFill/>
          </a:ln>
        </p:spPr>
      </p:pic>
      <p:pic>
        <p:nvPicPr>
          <p:cNvPr id="137" name="Google Shape;168;p18" descr="Immagine che contiene linea, cerchio&#10;&#10;Il contenuto generato dall&amp;#39;IA potrebbe non essere corretto.">
            <a:extLst>
              <a:ext uri="{FF2B5EF4-FFF2-40B4-BE49-F238E27FC236}">
                <a16:creationId xmlns:a16="http://schemas.microsoft.com/office/drawing/2014/main" id="{54B00A28-140F-C498-A40B-9B5D569625E1}"/>
              </a:ext>
            </a:extLst>
          </p:cNvPr>
          <p:cNvPicPr preferRelativeResize="0"/>
          <p:nvPr/>
        </p:nvPicPr>
        <p:blipFill>
          <a:blip r:embed="rId11">
            <a:alphaModFix/>
          </a:blip>
          <a:stretch>
            <a:fillRect/>
          </a:stretch>
        </p:blipFill>
        <p:spPr>
          <a:xfrm>
            <a:off x="10265373" y="4768730"/>
            <a:ext cx="489229" cy="523657"/>
          </a:xfrm>
          <a:prstGeom prst="rect">
            <a:avLst/>
          </a:prstGeom>
          <a:noFill/>
          <a:ln>
            <a:noFill/>
          </a:ln>
        </p:spPr>
      </p:pic>
      <p:pic>
        <p:nvPicPr>
          <p:cNvPr id="139" name="Google Shape;169;p18" descr="Immagine che contiene linea, cerchio&#10;&#10;Il contenuto generato dall&amp;#39;IA potrebbe non essere corretto.">
            <a:extLst>
              <a:ext uri="{FF2B5EF4-FFF2-40B4-BE49-F238E27FC236}">
                <a16:creationId xmlns:a16="http://schemas.microsoft.com/office/drawing/2014/main" id="{71698B1C-9DA9-28DA-CE41-6C884ACA45AC}"/>
              </a:ext>
            </a:extLst>
          </p:cNvPr>
          <p:cNvPicPr preferRelativeResize="0"/>
          <p:nvPr/>
        </p:nvPicPr>
        <p:blipFill>
          <a:blip r:embed="rId11">
            <a:alphaModFix/>
          </a:blip>
          <a:stretch>
            <a:fillRect/>
          </a:stretch>
        </p:blipFill>
        <p:spPr>
          <a:xfrm>
            <a:off x="10993145" y="4786058"/>
            <a:ext cx="489229" cy="523657"/>
          </a:xfrm>
          <a:prstGeom prst="rect">
            <a:avLst/>
          </a:prstGeom>
          <a:noFill/>
          <a:ln>
            <a:noFill/>
          </a:ln>
        </p:spPr>
      </p:pic>
      <p:cxnSp>
        <p:nvCxnSpPr>
          <p:cNvPr id="141" name="Google Shape;170;p18">
            <a:extLst>
              <a:ext uri="{FF2B5EF4-FFF2-40B4-BE49-F238E27FC236}">
                <a16:creationId xmlns:a16="http://schemas.microsoft.com/office/drawing/2014/main" id="{1FE2F279-AD9C-7719-1BF6-0B972092CC75}"/>
              </a:ext>
            </a:extLst>
          </p:cNvPr>
          <p:cNvCxnSpPr/>
          <p:nvPr/>
        </p:nvCxnSpPr>
        <p:spPr>
          <a:xfrm>
            <a:off x="8281457" y="4378238"/>
            <a:ext cx="797175" cy="0"/>
          </a:xfrm>
          <a:prstGeom prst="straightConnector1">
            <a:avLst/>
          </a:prstGeom>
          <a:noFill/>
          <a:ln w="9525" cap="flat" cmpd="sng">
            <a:solidFill>
              <a:schemeClr val="dk2"/>
            </a:solidFill>
            <a:prstDash val="solid"/>
            <a:round/>
            <a:headEnd type="none" w="med" len="med"/>
            <a:tailEnd type="triangle" w="med" len="med"/>
          </a:ln>
        </p:spPr>
      </p:cxnSp>
      <p:cxnSp>
        <p:nvCxnSpPr>
          <p:cNvPr id="143" name="Google Shape;171;p18">
            <a:extLst>
              <a:ext uri="{FF2B5EF4-FFF2-40B4-BE49-F238E27FC236}">
                <a16:creationId xmlns:a16="http://schemas.microsoft.com/office/drawing/2014/main" id="{0F110821-1793-047F-6B4C-01B479D64E2F}"/>
              </a:ext>
            </a:extLst>
          </p:cNvPr>
          <p:cNvCxnSpPr/>
          <p:nvPr/>
        </p:nvCxnSpPr>
        <p:spPr>
          <a:xfrm>
            <a:off x="9795913" y="4864322"/>
            <a:ext cx="0" cy="297440"/>
          </a:xfrm>
          <a:prstGeom prst="straightConnector1">
            <a:avLst/>
          </a:prstGeom>
          <a:noFill/>
          <a:ln w="9525" cap="flat" cmpd="sng">
            <a:solidFill>
              <a:schemeClr val="dk2"/>
            </a:solidFill>
            <a:prstDash val="solid"/>
            <a:round/>
            <a:headEnd type="none" w="med" len="med"/>
            <a:tailEnd type="triangle" w="med" len="med"/>
          </a:ln>
        </p:spPr>
      </p:cxnSp>
      <p:cxnSp>
        <p:nvCxnSpPr>
          <p:cNvPr id="145" name="Google Shape;172;p18">
            <a:extLst>
              <a:ext uri="{FF2B5EF4-FFF2-40B4-BE49-F238E27FC236}">
                <a16:creationId xmlns:a16="http://schemas.microsoft.com/office/drawing/2014/main" id="{BBE64A37-7111-BF4C-4C6F-E4D1164EDA2C}"/>
              </a:ext>
            </a:extLst>
          </p:cNvPr>
          <p:cNvCxnSpPr/>
          <p:nvPr/>
        </p:nvCxnSpPr>
        <p:spPr>
          <a:xfrm>
            <a:off x="10489029" y="4535735"/>
            <a:ext cx="0" cy="297440"/>
          </a:xfrm>
          <a:prstGeom prst="straightConnector1">
            <a:avLst/>
          </a:prstGeom>
          <a:noFill/>
          <a:ln w="9525" cap="flat" cmpd="sng">
            <a:solidFill>
              <a:schemeClr val="dk2"/>
            </a:solidFill>
            <a:prstDash val="solid"/>
            <a:round/>
            <a:headEnd type="none" w="med" len="med"/>
            <a:tailEnd type="triangle" w="med" len="med"/>
          </a:ln>
        </p:spPr>
      </p:cxnSp>
      <p:cxnSp>
        <p:nvCxnSpPr>
          <p:cNvPr id="147" name="Google Shape;173;p18">
            <a:extLst>
              <a:ext uri="{FF2B5EF4-FFF2-40B4-BE49-F238E27FC236}">
                <a16:creationId xmlns:a16="http://schemas.microsoft.com/office/drawing/2014/main" id="{46A97C8B-14DC-A4E3-298A-B7E9E072B4FB}"/>
              </a:ext>
            </a:extLst>
          </p:cNvPr>
          <p:cNvCxnSpPr/>
          <p:nvPr/>
        </p:nvCxnSpPr>
        <p:spPr>
          <a:xfrm>
            <a:off x="11228353" y="4535735"/>
            <a:ext cx="0" cy="297440"/>
          </a:xfrm>
          <a:prstGeom prst="straightConnector1">
            <a:avLst/>
          </a:prstGeom>
          <a:noFill/>
          <a:ln w="9525" cap="flat" cmpd="sng">
            <a:solidFill>
              <a:schemeClr val="dk2"/>
            </a:solidFill>
            <a:prstDash val="solid"/>
            <a:round/>
            <a:headEnd type="none" w="med" len="med"/>
            <a:tailEnd type="triangle" w="med" len="med"/>
          </a:ln>
        </p:spPr>
      </p:cxnSp>
      <p:cxnSp>
        <p:nvCxnSpPr>
          <p:cNvPr id="149" name="Google Shape;174;p18">
            <a:extLst>
              <a:ext uri="{FF2B5EF4-FFF2-40B4-BE49-F238E27FC236}">
                <a16:creationId xmlns:a16="http://schemas.microsoft.com/office/drawing/2014/main" id="{673CFE64-89D3-E1F7-5A1F-1EC1F1F92484}"/>
              </a:ext>
            </a:extLst>
          </p:cNvPr>
          <p:cNvCxnSpPr/>
          <p:nvPr/>
        </p:nvCxnSpPr>
        <p:spPr>
          <a:xfrm>
            <a:off x="10535237" y="5275059"/>
            <a:ext cx="0" cy="297440"/>
          </a:xfrm>
          <a:prstGeom prst="straightConnector1">
            <a:avLst/>
          </a:prstGeom>
          <a:noFill/>
          <a:ln w="9525" cap="flat" cmpd="sng">
            <a:solidFill>
              <a:schemeClr val="dk2"/>
            </a:solidFill>
            <a:prstDash val="solid"/>
            <a:round/>
            <a:headEnd type="none" w="med" len="med"/>
            <a:tailEnd type="triangle" w="med" len="med"/>
          </a:ln>
        </p:spPr>
      </p:cxnSp>
      <p:cxnSp>
        <p:nvCxnSpPr>
          <p:cNvPr id="151" name="Google Shape;175;p18">
            <a:extLst>
              <a:ext uri="{FF2B5EF4-FFF2-40B4-BE49-F238E27FC236}">
                <a16:creationId xmlns:a16="http://schemas.microsoft.com/office/drawing/2014/main" id="{A17A805E-B4F1-A025-9623-C0DB582434CE}"/>
              </a:ext>
            </a:extLst>
          </p:cNvPr>
          <p:cNvCxnSpPr/>
          <p:nvPr/>
        </p:nvCxnSpPr>
        <p:spPr>
          <a:xfrm flipH="1">
            <a:off x="10841355" y="5309716"/>
            <a:ext cx="396404" cy="324546"/>
          </a:xfrm>
          <a:prstGeom prst="straightConnector1">
            <a:avLst/>
          </a:prstGeom>
          <a:noFill/>
          <a:ln w="9525" cap="flat" cmpd="sng">
            <a:solidFill>
              <a:schemeClr val="dk2"/>
            </a:solidFill>
            <a:prstDash val="solid"/>
            <a:round/>
            <a:headEnd type="none" w="med" len="med"/>
            <a:tailEnd type="triangle" w="med" len="med"/>
          </a:ln>
        </p:spPr>
      </p:cxnSp>
      <p:cxnSp>
        <p:nvCxnSpPr>
          <p:cNvPr id="153" name="Google Shape;176;p18">
            <a:extLst>
              <a:ext uri="{FF2B5EF4-FFF2-40B4-BE49-F238E27FC236}">
                <a16:creationId xmlns:a16="http://schemas.microsoft.com/office/drawing/2014/main" id="{41F08B71-1605-49DF-C65A-3FDC34D75BE6}"/>
              </a:ext>
            </a:extLst>
          </p:cNvPr>
          <p:cNvCxnSpPr/>
          <p:nvPr/>
        </p:nvCxnSpPr>
        <p:spPr>
          <a:xfrm>
            <a:off x="9870992" y="5309716"/>
            <a:ext cx="396404" cy="324546"/>
          </a:xfrm>
          <a:prstGeom prst="straightConnector1">
            <a:avLst/>
          </a:prstGeom>
          <a:noFill/>
          <a:ln w="9525" cap="flat" cmpd="sng">
            <a:solidFill>
              <a:schemeClr val="dk2"/>
            </a:solidFill>
            <a:prstDash val="solid"/>
            <a:round/>
            <a:headEnd type="none" w="med" len="med"/>
            <a:tailEnd type="triangle" w="med" len="med"/>
          </a:ln>
        </p:spPr>
      </p:cxnSp>
      <p:pic>
        <p:nvPicPr>
          <p:cNvPr id="155" name="Google Shape;177;p18" descr="Immagine che contiene schizzo, cerchio, linea, diagramma&#10;&#10;Il contenuto generato dall&amp;#39;IA potrebbe non essere corretto.">
            <a:extLst>
              <a:ext uri="{FF2B5EF4-FFF2-40B4-BE49-F238E27FC236}">
                <a16:creationId xmlns:a16="http://schemas.microsoft.com/office/drawing/2014/main" id="{BC03C562-E00E-4027-1F82-9486681DA009}"/>
              </a:ext>
            </a:extLst>
          </p:cNvPr>
          <p:cNvPicPr preferRelativeResize="0"/>
          <p:nvPr/>
        </p:nvPicPr>
        <p:blipFill>
          <a:blip r:embed="rId8">
            <a:alphaModFix/>
          </a:blip>
          <a:stretch>
            <a:fillRect/>
          </a:stretch>
        </p:blipFill>
        <p:spPr>
          <a:xfrm>
            <a:off x="6480856" y="3769314"/>
            <a:ext cx="1394313" cy="1063864"/>
          </a:xfrm>
          <a:prstGeom prst="rect">
            <a:avLst/>
          </a:prstGeom>
          <a:noFill/>
          <a:ln>
            <a:noFill/>
          </a:ln>
        </p:spPr>
      </p:pic>
      <p:pic>
        <p:nvPicPr>
          <p:cNvPr id="157" name="Google Shape;178;p18" descr="Immagine che contiene cerchio, schizzo, diagramma, linea&#10;&#10;Il contenuto generato dall&amp;#39;IA potrebbe non essere corretto.">
            <a:extLst>
              <a:ext uri="{FF2B5EF4-FFF2-40B4-BE49-F238E27FC236}">
                <a16:creationId xmlns:a16="http://schemas.microsoft.com/office/drawing/2014/main" id="{85313990-83F8-93A2-7AF6-8F3CD8F98680}"/>
              </a:ext>
            </a:extLst>
          </p:cNvPr>
          <p:cNvPicPr preferRelativeResize="0"/>
          <p:nvPr/>
        </p:nvPicPr>
        <p:blipFill>
          <a:blip r:embed="rId9">
            <a:alphaModFix/>
          </a:blip>
          <a:stretch>
            <a:fillRect/>
          </a:stretch>
        </p:blipFill>
        <p:spPr>
          <a:xfrm>
            <a:off x="6414668" y="4925594"/>
            <a:ext cx="1510244" cy="1152325"/>
          </a:xfrm>
          <a:prstGeom prst="rect">
            <a:avLst/>
          </a:prstGeom>
          <a:noFill/>
          <a:ln>
            <a:noFill/>
          </a:ln>
        </p:spPr>
      </p:pic>
      <p:cxnSp>
        <p:nvCxnSpPr>
          <p:cNvPr id="159" name="Google Shape;179;p18">
            <a:extLst>
              <a:ext uri="{FF2B5EF4-FFF2-40B4-BE49-F238E27FC236}">
                <a16:creationId xmlns:a16="http://schemas.microsoft.com/office/drawing/2014/main" id="{E54E9C45-6C90-2921-0815-2FD4C305E956}"/>
              </a:ext>
            </a:extLst>
          </p:cNvPr>
          <p:cNvCxnSpPr/>
          <p:nvPr/>
        </p:nvCxnSpPr>
        <p:spPr>
          <a:xfrm rot="10800000">
            <a:off x="8281457" y="5831213"/>
            <a:ext cx="797175" cy="0"/>
          </a:xfrm>
          <a:prstGeom prst="straightConnector1">
            <a:avLst/>
          </a:prstGeom>
          <a:noFill/>
          <a:ln w="9525" cap="flat" cmpd="sng">
            <a:solidFill>
              <a:schemeClr val="dk2"/>
            </a:solidFill>
            <a:prstDash val="solid"/>
            <a:round/>
            <a:headEnd type="none" w="med" len="med"/>
            <a:tailEnd type="triangle" w="med" len="med"/>
          </a:ln>
        </p:spPr>
      </p:cxnSp>
      <p:sp>
        <p:nvSpPr>
          <p:cNvPr id="161" name="Google Shape;180;p18">
            <a:extLst>
              <a:ext uri="{FF2B5EF4-FFF2-40B4-BE49-F238E27FC236}">
                <a16:creationId xmlns:a16="http://schemas.microsoft.com/office/drawing/2014/main" id="{B17EAB07-41E3-BFAC-2B0A-C5AA53112559}"/>
              </a:ext>
            </a:extLst>
          </p:cNvPr>
          <p:cNvSpPr txBox="1"/>
          <p:nvPr/>
        </p:nvSpPr>
        <p:spPr>
          <a:xfrm>
            <a:off x="7838117" y="3769321"/>
            <a:ext cx="1591439" cy="619794"/>
          </a:xfrm>
          <a:prstGeom prst="rect">
            <a:avLst/>
          </a:prstGeom>
          <a:noFill/>
          <a:ln>
            <a:noFill/>
          </a:ln>
        </p:spPr>
        <p:txBody>
          <a:bodyPr spcFirstLastPara="1" wrap="square" lIns="55440" tIns="55440" rIns="55440" bIns="5544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dirty="0">
                <a:solidFill>
                  <a:srgbClr val="1528BC"/>
                </a:solidFill>
                <a:latin typeface="Titillium Web"/>
                <a:ea typeface="+mj-ea"/>
                <a:cs typeface="+mj-cs"/>
              </a:rPr>
              <a:t>Encode and divide the problem in disconnected subproblems</a:t>
            </a:r>
            <a:endParaRPr sz="1100" dirty="0">
              <a:solidFill>
                <a:srgbClr val="1528BC"/>
              </a:solidFill>
              <a:latin typeface="Titillium Web"/>
              <a:ea typeface="+mj-ea"/>
              <a:cs typeface="+mj-cs"/>
            </a:endParaRPr>
          </a:p>
        </p:txBody>
      </p:sp>
      <p:sp>
        <p:nvSpPr>
          <p:cNvPr id="163" name="Google Shape;181;p18">
            <a:extLst>
              <a:ext uri="{FF2B5EF4-FFF2-40B4-BE49-F238E27FC236}">
                <a16:creationId xmlns:a16="http://schemas.microsoft.com/office/drawing/2014/main" id="{E03B7CDD-7F16-382F-31D3-B56195706D07}"/>
              </a:ext>
            </a:extLst>
          </p:cNvPr>
          <p:cNvSpPr txBox="1"/>
          <p:nvPr/>
        </p:nvSpPr>
        <p:spPr>
          <a:xfrm>
            <a:off x="7885079" y="5077233"/>
            <a:ext cx="1591439" cy="789071"/>
          </a:xfrm>
          <a:prstGeom prst="rect">
            <a:avLst/>
          </a:prstGeom>
          <a:noFill/>
          <a:ln>
            <a:noFill/>
          </a:ln>
        </p:spPr>
        <p:txBody>
          <a:bodyPr spcFirstLastPara="1" wrap="square" lIns="55440" tIns="55440" rIns="55440" bIns="5544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dirty="0">
                <a:solidFill>
                  <a:srgbClr val="1528BC"/>
                </a:solidFill>
                <a:latin typeface="Titillium Web"/>
                <a:ea typeface="+mj-ea"/>
                <a:cs typeface="+mj-cs"/>
              </a:rPr>
              <a:t>The original problem is obtained using methods to “cut and paste” the subproblem solutions.</a:t>
            </a:r>
            <a:r>
              <a:rPr lang="en" sz="910" dirty="0">
                <a:solidFill>
                  <a:schemeClr val="dk1"/>
                </a:solidFill>
                <a:latin typeface="Montserrat"/>
              </a:rPr>
              <a:t> </a:t>
            </a:r>
            <a:endParaRPr sz="910" dirty="0">
              <a:solidFill>
                <a:schemeClr val="dk1"/>
              </a:solidFill>
              <a:latin typeface="Montserrat"/>
            </a:endParaRPr>
          </a:p>
        </p:txBody>
      </p:sp>
      <p:sp>
        <p:nvSpPr>
          <p:cNvPr id="165" name="Rettangolo 164">
            <a:extLst>
              <a:ext uri="{FF2B5EF4-FFF2-40B4-BE49-F238E27FC236}">
                <a16:creationId xmlns:a16="http://schemas.microsoft.com/office/drawing/2014/main" id="{1465760F-25A1-2A2B-68ED-433DF4635D30}"/>
              </a:ext>
            </a:extLst>
          </p:cNvPr>
          <p:cNvSpPr/>
          <p:nvPr/>
        </p:nvSpPr>
        <p:spPr>
          <a:xfrm>
            <a:off x="326251" y="3602921"/>
            <a:ext cx="5706998" cy="2594109"/>
          </a:xfrm>
          <a:prstGeom prst="rect">
            <a:avLst/>
          </a:prstGeom>
          <a:noFill/>
          <a:ln>
            <a:solidFill>
              <a:srgbClr val="DE04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algn="ctr"/>
            <a:endParaRPr lang="it-IT" sz="515"/>
          </a:p>
        </p:txBody>
      </p:sp>
      <p:sp>
        <p:nvSpPr>
          <p:cNvPr id="167" name="Rettangolo 166">
            <a:extLst>
              <a:ext uri="{FF2B5EF4-FFF2-40B4-BE49-F238E27FC236}">
                <a16:creationId xmlns:a16="http://schemas.microsoft.com/office/drawing/2014/main" id="{BAE48041-89E1-9633-113C-83715414AC32}"/>
              </a:ext>
            </a:extLst>
          </p:cNvPr>
          <p:cNvSpPr/>
          <p:nvPr/>
        </p:nvSpPr>
        <p:spPr>
          <a:xfrm>
            <a:off x="334478" y="3429000"/>
            <a:ext cx="1752761" cy="303481"/>
          </a:xfrm>
          <a:prstGeom prst="rect">
            <a:avLst/>
          </a:prstGeom>
          <a:solidFill>
            <a:srgbClr val="FD3FB9"/>
          </a:solidFill>
          <a:ln>
            <a:solidFill>
              <a:srgbClr val="DE04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algn="ctr"/>
            <a:r>
              <a:rPr lang="it-IT" sz="1213" dirty="0"/>
              <a:t>G2Q </a:t>
            </a:r>
            <a:r>
              <a:rPr lang="it-IT" sz="1213" dirty="0" err="1"/>
              <a:t>solution</a:t>
            </a:r>
            <a:endParaRPr lang="it-IT" sz="1213" dirty="0"/>
          </a:p>
        </p:txBody>
      </p:sp>
      <p:sp>
        <p:nvSpPr>
          <p:cNvPr id="169" name="Rettangolo 168">
            <a:extLst>
              <a:ext uri="{FF2B5EF4-FFF2-40B4-BE49-F238E27FC236}">
                <a16:creationId xmlns:a16="http://schemas.microsoft.com/office/drawing/2014/main" id="{2ADFA91F-10CD-83B0-EA6D-1C78151E928E}"/>
              </a:ext>
            </a:extLst>
          </p:cNvPr>
          <p:cNvSpPr/>
          <p:nvPr/>
        </p:nvSpPr>
        <p:spPr>
          <a:xfrm>
            <a:off x="6199936" y="3601277"/>
            <a:ext cx="5706998" cy="259575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algn="ctr"/>
            <a:endParaRPr lang="it-IT" sz="515"/>
          </a:p>
        </p:txBody>
      </p:sp>
      <p:sp>
        <p:nvSpPr>
          <p:cNvPr id="171" name="Rettangolo 170">
            <a:extLst>
              <a:ext uri="{FF2B5EF4-FFF2-40B4-BE49-F238E27FC236}">
                <a16:creationId xmlns:a16="http://schemas.microsoft.com/office/drawing/2014/main" id="{8914BB6B-EC2D-1623-C530-6CD912D18B7B}"/>
              </a:ext>
            </a:extLst>
          </p:cNvPr>
          <p:cNvSpPr/>
          <p:nvPr/>
        </p:nvSpPr>
        <p:spPr>
          <a:xfrm>
            <a:off x="6200412" y="3467788"/>
            <a:ext cx="1752761" cy="303481"/>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algn="ctr"/>
            <a:r>
              <a:rPr lang="it-IT" sz="1213" dirty="0"/>
              <a:t>Competitor Solutions</a:t>
            </a:r>
          </a:p>
        </p:txBody>
      </p:sp>
      <p:sp>
        <p:nvSpPr>
          <p:cNvPr id="173" name="TextBox 3">
            <a:extLst>
              <a:ext uri="{FF2B5EF4-FFF2-40B4-BE49-F238E27FC236}">
                <a16:creationId xmlns:a16="http://schemas.microsoft.com/office/drawing/2014/main" id="{7C88AEF9-E2F0-07A4-CA05-65515328AD66}"/>
              </a:ext>
            </a:extLst>
          </p:cNvPr>
          <p:cNvSpPr txBox="1"/>
          <p:nvPr/>
        </p:nvSpPr>
        <p:spPr>
          <a:xfrm>
            <a:off x="308343" y="3078544"/>
            <a:ext cx="3827204"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13335" marR="0" lvl="0" indent="0" rtl="0">
              <a:lnSpc>
                <a:spcPct val="100000"/>
              </a:lnSpc>
              <a:spcBef>
                <a:spcPts val="64"/>
              </a:spcBef>
              <a:spcAft>
                <a:spcPts val="0"/>
              </a:spcAft>
              <a:buClr>
                <a:srgbClr val="000000"/>
              </a:buClr>
              <a:buSzPts val="1400"/>
              <a:buFont typeface="Arial"/>
              <a:buNone/>
            </a:pPr>
            <a:r>
              <a:rPr lang="it-IT" sz="2000" b="1" dirty="0" err="1">
                <a:solidFill>
                  <a:srgbClr val="1528BC"/>
                </a:solidFill>
                <a:latin typeface="Titillium Web"/>
                <a:ea typeface="+mj-ea"/>
                <a:cs typeface="+mj-cs"/>
                <a:sym typeface="Montserrat"/>
              </a:rPr>
              <a:t>Why</a:t>
            </a:r>
            <a:r>
              <a:rPr lang="it-IT" sz="2000" b="1" dirty="0">
                <a:solidFill>
                  <a:srgbClr val="1528BC"/>
                </a:solidFill>
                <a:latin typeface="Titillium Web"/>
                <a:ea typeface="+mj-ea"/>
                <a:cs typeface="+mj-cs"/>
                <a:sym typeface="Montserrat"/>
              </a:rPr>
              <a:t> </a:t>
            </a:r>
            <a:r>
              <a:rPr lang="it-IT" sz="2000" b="1" dirty="0" err="1">
                <a:solidFill>
                  <a:srgbClr val="1528BC"/>
                </a:solidFill>
                <a:latin typeface="Titillium Web"/>
                <a:ea typeface="+mj-ea"/>
                <a:cs typeface="+mj-cs"/>
                <a:sym typeface="Montserrat"/>
              </a:rPr>
              <a:t>is</a:t>
            </a:r>
            <a:r>
              <a:rPr lang="it-IT" sz="2000" b="1" dirty="0">
                <a:solidFill>
                  <a:srgbClr val="1528BC"/>
                </a:solidFill>
                <a:latin typeface="Titillium Web"/>
                <a:ea typeface="+mj-ea"/>
                <a:cs typeface="+mj-cs"/>
                <a:sym typeface="Montserrat"/>
              </a:rPr>
              <a:t> </a:t>
            </a:r>
            <a:r>
              <a:rPr lang="it-IT" sz="2000" b="1" dirty="0" err="1">
                <a:solidFill>
                  <a:srgbClr val="1528BC"/>
                </a:solidFill>
                <a:latin typeface="Titillium Web"/>
                <a:ea typeface="+mj-ea"/>
                <a:cs typeface="+mj-cs"/>
                <a:sym typeface="Montserrat"/>
              </a:rPr>
              <a:t>our</a:t>
            </a:r>
            <a:r>
              <a:rPr lang="it-IT" sz="2000" b="1" dirty="0">
                <a:solidFill>
                  <a:srgbClr val="1528BC"/>
                </a:solidFill>
                <a:latin typeface="Titillium Web"/>
                <a:ea typeface="+mj-ea"/>
                <a:cs typeface="+mj-cs"/>
                <a:sym typeface="Montserrat"/>
              </a:rPr>
              <a:t> </a:t>
            </a:r>
            <a:r>
              <a:rPr lang="it-IT" sz="2000" b="1" dirty="0" err="1">
                <a:solidFill>
                  <a:srgbClr val="1528BC"/>
                </a:solidFill>
                <a:latin typeface="Titillium Web"/>
                <a:ea typeface="+mj-ea"/>
                <a:cs typeface="+mj-cs"/>
                <a:sym typeface="Montserrat"/>
              </a:rPr>
              <a:t>solution</a:t>
            </a:r>
            <a:r>
              <a:rPr lang="it-IT" sz="2000" b="1" dirty="0">
                <a:solidFill>
                  <a:srgbClr val="1528BC"/>
                </a:solidFill>
                <a:latin typeface="Titillium Web"/>
                <a:ea typeface="+mj-ea"/>
                <a:cs typeface="+mj-cs"/>
                <a:sym typeface="Montserrat"/>
              </a:rPr>
              <a:t> </a:t>
            </a:r>
            <a:r>
              <a:rPr lang="it-IT" sz="2000" b="1" dirty="0" err="1">
                <a:solidFill>
                  <a:srgbClr val="1528BC"/>
                </a:solidFill>
                <a:latin typeface="Titillium Web"/>
                <a:ea typeface="+mj-ea"/>
                <a:cs typeface="+mj-cs"/>
                <a:sym typeface="Montserrat"/>
              </a:rPr>
              <a:t>different</a:t>
            </a:r>
            <a:r>
              <a:rPr lang="it-IT" sz="2000" b="1" dirty="0">
                <a:solidFill>
                  <a:srgbClr val="1528BC"/>
                </a:solidFill>
                <a:latin typeface="Titillium Web"/>
                <a:ea typeface="+mj-ea"/>
                <a:cs typeface="+mj-cs"/>
                <a:sym typeface="Montserrat"/>
              </a:rPr>
              <a:t>?</a:t>
            </a:r>
            <a:r>
              <a:rPr lang="it-IT" sz="1800" b="1" dirty="0">
                <a:solidFill>
                  <a:schemeClr val="tx2">
                    <a:lumMod val="90000"/>
                    <a:lumOff val="10000"/>
                  </a:schemeClr>
                </a:solidFill>
                <a:latin typeface="Titillium Web"/>
                <a:ea typeface="Montserrat"/>
                <a:cs typeface="Montserrat"/>
                <a:sym typeface="Montserrat"/>
              </a:rPr>
              <a:t> </a:t>
            </a:r>
            <a:endParaRPr lang="it-IT" sz="1800" b="1" dirty="0">
              <a:solidFill>
                <a:schemeClr val="tx2">
                  <a:lumMod val="90000"/>
                  <a:lumOff val="10000"/>
                </a:schemeClr>
              </a:solidFill>
              <a:latin typeface="Titillium Web"/>
              <a:ea typeface="Montserrat"/>
              <a:cs typeface="Montserrat"/>
            </a:endParaRPr>
          </a:p>
        </p:txBody>
      </p:sp>
    </p:spTree>
    <p:extLst>
      <p:ext uri="{BB962C8B-B14F-4D97-AF65-F5344CB8AC3E}">
        <p14:creationId xmlns:p14="http://schemas.microsoft.com/office/powerpoint/2010/main" val="337928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7E19B-6CD4-2D2A-066E-C5A4230B0D95}"/>
            </a:ext>
          </a:extLst>
        </p:cNvPr>
        <p:cNvGrpSpPr/>
        <p:nvPr/>
      </p:nvGrpSpPr>
      <p:grpSpPr>
        <a:xfrm>
          <a:off x="0" y="0"/>
          <a:ext cx="0" cy="0"/>
          <a:chOff x="0" y="0"/>
          <a:chExt cx="0" cy="0"/>
        </a:xfrm>
      </p:grpSpPr>
      <p:pic>
        <p:nvPicPr>
          <p:cNvPr id="13" name="Immagine 12" descr="Immagine che contiene nero, oscurità, notte&#10;&#10;Il contenuto generato dall'IA potrebbe non essere corretto.">
            <a:extLst>
              <a:ext uri="{FF2B5EF4-FFF2-40B4-BE49-F238E27FC236}">
                <a16:creationId xmlns:a16="http://schemas.microsoft.com/office/drawing/2014/main" id="{1908B8F2-AC73-0A3E-FEC4-EAB846F4400C}"/>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rcRect/>
          <a:stretch>
            <a:fillRect/>
          </a:stretch>
        </p:blipFill>
        <p:spPr>
          <a:xfrm>
            <a:off x="8762999" y="13642"/>
            <a:ext cx="3429002" cy="3415358"/>
          </a:xfrm>
          <a:prstGeom prst="rect">
            <a:avLst/>
          </a:prstGeom>
        </p:spPr>
      </p:pic>
      <p:pic>
        <p:nvPicPr>
          <p:cNvPr id="10" name="Segnaposto contenuto 9" descr="Immagine che contiene nero, oscurità, notte&#10;&#10;Il contenuto generato dall'IA potrebbe non essere corretto.">
            <a:extLst>
              <a:ext uri="{FF2B5EF4-FFF2-40B4-BE49-F238E27FC236}">
                <a16:creationId xmlns:a16="http://schemas.microsoft.com/office/drawing/2014/main" id="{965355C9-8160-2C92-6B42-738C9CFDED44}"/>
              </a:ext>
            </a:extLst>
          </p:cNvPr>
          <p:cNvPicPr>
            <a:picLocks noGrp="1" noChangeAspect="1"/>
          </p:cNvPicPr>
          <p:nvPr>
            <p:ph sz="half" idx="10"/>
          </p:nvPr>
        </p:nvPicPr>
        <p:blipFill>
          <a:blip r:embed="rId3" cstate="screen">
            <a:alphaModFix amt="25000"/>
            <a:extLst>
              <a:ext uri="{28A0092B-C50C-407E-A947-70E740481C1C}">
                <a14:useLocalDpi xmlns:a14="http://schemas.microsoft.com/office/drawing/2010/main"/>
              </a:ext>
            </a:extLst>
          </a:blip>
          <a:srcRect/>
          <a:stretch>
            <a:fillRect/>
          </a:stretch>
        </p:blipFill>
        <p:spPr>
          <a:xfrm>
            <a:off x="0" y="2888968"/>
            <a:ext cx="7467600" cy="3647614"/>
          </a:xfrm>
        </p:spPr>
      </p:pic>
      <p:grpSp>
        <p:nvGrpSpPr>
          <p:cNvPr id="5" name="Gruppo 4">
            <a:extLst>
              <a:ext uri="{FF2B5EF4-FFF2-40B4-BE49-F238E27FC236}">
                <a16:creationId xmlns:a16="http://schemas.microsoft.com/office/drawing/2014/main" id="{B5282F42-DF0B-30EC-EB63-DB3C5B7E237B}"/>
              </a:ext>
            </a:extLst>
          </p:cNvPr>
          <p:cNvGrpSpPr/>
          <p:nvPr/>
        </p:nvGrpSpPr>
        <p:grpSpPr>
          <a:xfrm>
            <a:off x="0" y="6511282"/>
            <a:ext cx="12192000" cy="361767"/>
            <a:chOff x="0" y="6511282"/>
            <a:chExt cx="12192000" cy="361767"/>
          </a:xfrm>
        </p:grpSpPr>
        <p:pic>
          <p:nvPicPr>
            <p:cNvPr id="7" name="Immagine 6">
              <a:extLst>
                <a:ext uri="{FF2B5EF4-FFF2-40B4-BE49-F238E27FC236}">
                  <a16:creationId xmlns:a16="http://schemas.microsoft.com/office/drawing/2014/main" id="{D19CE430-0F6A-F7A4-DEB7-FABA9D4D4D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11282"/>
              <a:ext cx="12192000" cy="361767"/>
            </a:xfrm>
            <a:prstGeom prst="rect">
              <a:avLst/>
            </a:prstGeom>
          </p:spPr>
        </p:pic>
        <p:sp>
          <p:nvSpPr>
            <p:cNvPr id="9" name="CasellaDiTesto 8">
              <a:extLst>
                <a:ext uri="{FF2B5EF4-FFF2-40B4-BE49-F238E27FC236}">
                  <a16:creationId xmlns:a16="http://schemas.microsoft.com/office/drawing/2014/main" id="{18AE32C9-E13E-D07E-B544-91C152DBCBE7}"/>
                </a:ext>
              </a:extLst>
            </p:cNvPr>
            <p:cNvSpPr txBox="1"/>
            <p:nvPr/>
          </p:nvSpPr>
          <p:spPr>
            <a:xfrm>
              <a:off x="6712747" y="6536581"/>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12" name="CasellaDiTesto 11">
              <a:extLst>
                <a:ext uri="{FF2B5EF4-FFF2-40B4-BE49-F238E27FC236}">
                  <a16:creationId xmlns:a16="http://schemas.microsoft.com/office/drawing/2014/main" id="{B479E0D3-71E6-2E3B-0053-20F83356C2BE}"/>
                </a:ext>
              </a:extLst>
            </p:cNvPr>
            <p:cNvSpPr txBox="1"/>
            <p:nvPr/>
          </p:nvSpPr>
          <p:spPr>
            <a:xfrm>
              <a:off x="467555" y="6530753"/>
              <a:ext cx="7919208" cy="307777"/>
            </a:xfrm>
            <a:prstGeom prst="rect">
              <a:avLst/>
            </a:prstGeom>
            <a:noFill/>
          </p:spPr>
          <p:txBody>
            <a:bodyPr wrap="square" rtlCol="0">
              <a:spAutoFit/>
            </a:bodyPr>
            <a:lstStyle/>
            <a:p>
              <a:r>
                <a:rPr lang="it-IT" sz="1400" dirty="0">
                  <a:solidFill>
                    <a:schemeClr val="bg1"/>
                  </a:solidFill>
                  <a:latin typeface="Titillium Web" pitchFamily="2" charset="77"/>
                </a:rPr>
                <a:t>ICSC </a:t>
              </a:r>
              <a:r>
                <a:rPr lang="it-IT" sz="1400" dirty="0" err="1">
                  <a:solidFill>
                    <a:schemeClr val="bg1"/>
                  </a:solidFill>
                  <a:latin typeface="Titillium Web" pitchFamily="2" charset="77"/>
                </a:rPr>
                <a:t>Italian</a:t>
              </a:r>
              <a:r>
                <a:rPr lang="it-IT" sz="1400" dirty="0">
                  <a:solidFill>
                    <a:schemeClr val="bg1"/>
                  </a:solidFill>
                  <a:latin typeface="Titillium Web" pitchFamily="2" charset="77"/>
                </a:rPr>
                <a:t> </a:t>
              </a:r>
              <a:r>
                <a:rPr lang="it-IT" sz="1400" dirty="0" err="1">
                  <a:solidFill>
                    <a:schemeClr val="bg1"/>
                  </a:solidFill>
                  <a:latin typeface="Titillium Web" pitchFamily="2" charset="77"/>
                </a:rPr>
                <a:t>Research</a:t>
              </a:r>
              <a:r>
                <a:rPr lang="it-IT" sz="1400" dirty="0">
                  <a:solidFill>
                    <a:schemeClr val="bg1"/>
                  </a:solidFill>
                  <a:latin typeface="Titillium Web" pitchFamily="2" charset="77"/>
                </a:rPr>
                <a:t> Center on High-Performance Computing, Big Data and Quantum Computing</a:t>
              </a:r>
            </a:p>
          </p:txBody>
        </p:sp>
      </p:grpSp>
      <p:pic>
        <p:nvPicPr>
          <p:cNvPr id="2" name="Immagine 1">
            <a:extLst>
              <a:ext uri="{FF2B5EF4-FFF2-40B4-BE49-F238E27FC236}">
                <a16:creationId xmlns:a16="http://schemas.microsoft.com/office/drawing/2014/main" id="{2E0F7BF4-8DC3-A5C4-DEF1-26BA75BE0D6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12192000" cy="862219"/>
          </a:xfrm>
          <a:prstGeom prst="rect">
            <a:avLst/>
          </a:prstGeom>
        </p:spPr>
      </p:pic>
      <p:pic>
        <p:nvPicPr>
          <p:cNvPr id="87" name="Immagine 86" descr="Immagine che contiene Elementi grafici, Carattere, grafica, logo&#10;&#10;Descrizione generata automaticamente">
            <a:extLst>
              <a:ext uri="{FF2B5EF4-FFF2-40B4-BE49-F238E27FC236}">
                <a16:creationId xmlns:a16="http://schemas.microsoft.com/office/drawing/2014/main" id="{83A24287-E7BA-45E8-6A8F-8645D858F356}"/>
              </a:ext>
            </a:extLst>
          </p:cNvPr>
          <p:cNvPicPr>
            <a:picLocks noChangeAspect="1"/>
          </p:cNvPicPr>
          <p:nvPr/>
        </p:nvPicPr>
        <p:blipFill>
          <a:blip r:embed="rId6"/>
          <a:stretch>
            <a:fillRect/>
          </a:stretch>
        </p:blipFill>
        <p:spPr>
          <a:xfrm>
            <a:off x="10839041" y="886901"/>
            <a:ext cx="1067893" cy="1067893"/>
          </a:xfrm>
          <a:prstGeom prst="rect">
            <a:avLst/>
          </a:prstGeom>
        </p:spPr>
      </p:pic>
      <p:sp>
        <p:nvSpPr>
          <p:cNvPr id="4" name="Titolo 3">
            <a:extLst>
              <a:ext uri="{FF2B5EF4-FFF2-40B4-BE49-F238E27FC236}">
                <a16:creationId xmlns:a16="http://schemas.microsoft.com/office/drawing/2014/main" id="{F2287604-8638-CEFD-4495-42879DD8425E}"/>
              </a:ext>
            </a:extLst>
          </p:cNvPr>
          <p:cNvSpPr>
            <a:spLocks noGrp="1"/>
          </p:cNvSpPr>
          <p:nvPr>
            <p:ph type="title"/>
          </p:nvPr>
        </p:nvSpPr>
        <p:spPr/>
        <p:txBody>
          <a:bodyPr>
            <a:normAutofit fontScale="90000"/>
          </a:bodyPr>
          <a:lstStyle/>
          <a:p>
            <a:r>
              <a:rPr lang="it-IT" dirty="0">
                <a:latin typeface="Titillium Web"/>
              </a:rPr>
              <a:t>High Quality Liquid Asset (HQLA) </a:t>
            </a:r>
            <a:r>
              <a:rPr lang="it-IT" dirty="0" err="1">
                <a:latin typeface="Titillium Web"/>
              </a:rPr>
              <a:t>problem</a:t>
            </a:r>
            <a:endParaRPr lang="it-IT" dirty="0" err="1"/>
          </a:p>
        </p:txBody>
      </p:sp>
      <p:sp>
        <p:nvSpPr>
          <p:cNvPr id="6" name="Ovale 5">
            <a:extLst>
              <a:ext uri="{FF2B5EF4-FFF2-40B4-BE49-F238E27FC236}">
                <a16:creationId xmlns:a16="http://schemas.microsoft.com/office/drawing/2014/main" id="{7C6AC86F-D1A5-00E4-5059-A5B90CB62C77}"/>
              </a:ext>
            </a:extLst>
          </p:cNvPr>
          <p:cNvSpPr/>
          <p:nvPr/>
        </p:nvSpPr>
        <p:spPr>
          <a:xfrm>
            <a:off x="9082368" y="1853658"/>
            <a:ext cx="1237251" cy="1200134"/>
          </a:xfrm>
          <a:prstGeom prst="ellipse">
            <a:avLst/>
          </a:prstGeom>
          <a:solidFill>
            <a:schemeClr val="bg1"/>
          </a:solidFill>
          <a:ln w="28575">
            <a:solidFill>
              <a:srgbClr val="0604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03EC4932-0666-6D0F-E1A2-0B53246B5AC1}"/>
              </a:ext>
            </a:extLst>
          </p:cNvPr>
          <p:cNvSpPr/>
          <p:nvPr/>
        </p:nvSpPr>
        <p:spPr>
          <a:xfrm>
            <a:off x="7917102" y="4714868"/>
            <a:ext cx="1237251" cy="1200134"/>
          </a:xfrm>
          <a:prstGeom prst="ellipse">
            <a:avLst/>
          </a:prstGeom>
          <a:solidFill>
            <a:schemeClr val="bg1"/>
          </a:solidFill>
          <a:ln w="28575">
            <a:solidFill>
              <a:srgbClr val="0604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86A5C76-FA42-ED50-8CE8-5D6CDABA6E66}"/>
              </a:ext>
            </a:extLst>
          </p:cNvPr>
          <p:cNvSpPr/>
          <p:nvPr/>
        </p:nvSpPr>
        <p:spPr>
          <a:xfrm>
            <a:off x="9729326" y="3867513"/>
            <a:ext cx="1237251" cy="1200134"/>
          </a:xfrm>
          <a:prstGeom prst="ellipse">
            <a:avLst/>
          </a:prstGeom>
          <a:solidFill>
            <a:schemeClr val="bg1"/>
          </a:solidFill>
          <a:ln w="28575">
            <a:solidFill>
              <a:srgbClr val="0604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Elemento grafico 15" descr="Denaro con riempimento a tinta unita">
            <a:extLst>
              <a:ext uri="{FF2B5EF4-FFF2-40B4-BE49-F238E27FC236}">
                <a16:creationId xmlns:a16="http://schemas.microsoft.com/office/drawing/2014/main" id="{3B18B8BE-B812-73BB-DDCC-E8EA3EA61B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7649" y="2288877"/>
            <a:ext cx="607621" cy="538349"/>
          </a:xfrm>
          <a:prstGeom prst="rect">
            <a:avLst/>
          </a:prstGeom>
        </p:spPr>
      </p:pic>
      <p:sp>
        <p:nvSpPr>
          <p:cNvPr id="15" name="Ovale 14">
            <a:extLst>
              <a:ext uri="{FF2B5EF4-FFF2-40B4-BE49-F238E27FC236}">
                <a16:creationId xmlns:a16="http://schemas.microsoft.com/office/drawing/2014/main" id="{0FA54798-B980-A122-15B8-15794C91335F}"/>
              </a:ext>
            </a:extLst>
          </p:cNvPr>
          <p:cNvSpPr/>
          <p:nvPr/>
        </p:nvSpPr>
        <p:spPr>
          <a:xfrm>
            <a:off x="8141001" y="2887800"/>
            <a:ext cx="1237251" cy="1200134"/>
          </a:xfrm>
          <a:prstGeom prst="ellipse">
            <a:avLst/>
          </a:prstGeom>
          <a:solidFill>
            <a:schemeClr val="bg1"/>
          </a:solidFill>
          <a:ln w="28575">
            <a:solidFill>
              <a:srgbClr val="0604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Elemento grafico 16" descr="Denaro con riempimento a tinta unita">
            <a:extLst>
              <a:ext uri="{FF2B5EF4-FFF2-40B4-BE49-F238E27FC236}">
                <a16:creationId xmlns:a16="http://schemas.microsoft.com/office/drawing/2014/main" id="{33DD4FC8-9A56-3F72-DE0C-8B737D21BD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5085" y="2843150"/>
            <a:ext cx="607621" cy="538349"/>
          </a:xfrm>
          <a:prstGeom prst="rect">
            <a:avLst/>
          </a:prstGeom>
        </p:spPr>
      </p:pic>
      <p:pic>
        <p:nvPicPr>
          <p:cNvPr id="18" name="Elemento grafico 17" descr="Denaro con riempimento a tinta unita">
            <a:extLst>
              <a:ext uri="{FF2B5EF4-FFF2-40B4-BE49-F238E27FC236}">
                <a16:creationId xmlns:a16="http://schemas.microsoft.com/office/drawing/2014/main" id="{5580928C-6497-F336-0550-4F79253421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7648" y="3565474"/>
            <a:ext cx="607621" cy="538349"/>
          </a:xfrm>
          <a:prstGeom prst="rect">
            <a:avLst/>
          </a:prstGeom>
        </p:spPr>
      </p:pic>
      <p:pic>
        <p:nvPicPr>
          <p:cNvPr id="19" name="Elemento grafico 18" descr="Denaro con riempimento a tinta unita">
            <a:extLst>
              <a:ext uri="{FF2B5EF4-FFF2-40B4-BE49-F238E27FC236}">
                <a16:creationId xmlns:a16="http://schemas.microsoft.com/office/drawing/2014/main" id="{C12C2559-838A-5DAF-00D3-05DCD4E6AA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60103" y="1943537"/>
            <a:ext cx="607621" cy="538349"/>
          </a:xfrm>
          <a:prstGeom prst="rect">
            <a:avLst/>
          </a:prstGeom>
        </p:spPr>
      </p:pic>
      <p:pic>
        <p:nvPicPr>
          <p:cNvPr id="20" name="Elemento grafico 19" descr="Denaro con riempimento a tinta unita">
            <a:extLst>
              <a:ext uri="{FF2B5EF4-FFF2-40B4-BE49-F238E27FC236}">
                <a16:creationId xmlns:a16="http://schemas.microsoft.com/office/drawing/2014/main" id="{D9608E72-A3EF-A1D8-62BF-205C29091D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41422" y="4990604"/>
            <a:ext cx="607621" cy="538349"/>
          </a:xfrm>
          <a:prstGeom prst="rect">
            <a:avLst/>
          </a:prstGeom>
        </p:spPr>
      </p:pic>
      <p:pic>
        <p:nvPicPr>
          <p:cNvPr id="21" name="Elemento grafico 20" descr="Denaro con riempimento a tinta unita">
            <a:extLst>
              <a:ext uri="{FF2B5EF4-FFF2-40B4-BE49-F238E27FC236}">
                <a16:creationId xmlns:a16="http://schemas.microsoft.com/office/drawing/2014/main" id="{6B2AB2CC-2BD2-939E-4E07-B8A09A6EA0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5084" y="4287980"/>
            <a:ext cx="607621" cy="538349"/>
          </a:xfrm>
          <a:prstGeom prst="rect">
            <a:avLst/>
          </a:prstGeom>
        </p:spPr>
      </p:pic>
      <p:cxnSp>
        <p:nvCxnSpPr>
          <p:cNvPr id="24" name="Connettore 2 23">
            <a:extLst>
              <a:ext uri="{FF2B5EF4-FFF2-40B4-BE49-F238E27FC236}">
                <a16:creationId xmlns:a16="http://schemas.microsoft.com/office/drawing/2014/main" id="{2E922BBE-8BF2-4FB7-7C4F-0A38934B2C78}"/>
              </a:ext>
            </a:extLst>
          </p:cNvPr>
          <p:cNvCxnSpPr/>
          <p:nvPr/>
        </p:nvCxnSpPr>
        <p:spPr>
          <a:xfrm>
            <a:off x="7709718" y="2215151"/>
            <a:ext cx="1744896" cy="111376"/>
          </a:xfrm>
          <a:prstGeom prst="straightConnector1">
            <a:avLst/>
          </a:prstGeom>
          <a:ln>
            <a:solidFill>
              <a:srgbClr val="E64EC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8" name="Ovale 27">
            <a:extLst>
              <a:ext uri="{FF2B5EF4-FFF2-40B4-BE49-F238E27FC236}">
                <a16:creationId xmlns:a16="http://schemas.microsoft.com/office/drawing/2014/main" id="{DAE35267-E515-DEB4-14C1-CDEB300103D3}"/>
              </a:ext>
            </a:extLst>
          </p:cNvPr>
          <p:cNvSpPr/>
          <p:nvPr/>
        </p:nvSpPr>
        <p:spPr>
          <a:xfrm>
            <a:off x="7688710" y="2177371"/>
            <a:ext cx="93672" cy="98876"/>
          </a:xfrm>
          <a:prstGeom prst="ellipse">
            <a:avLst/>
          </a:prstGeom>
          <a:solidFill>
            <a:srgbClr val="E64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2 33">
            <a:extLst>
              <a:ext uri="{FF2B5EF4-FFF2-40B4-BE49-F238E27FC236}">
                <a16:creationId xmlns:a16="http://schemas.microsoft.com/office/drawing/2014/main" id="{91997F27-440A-9AAE-469D-88C577B3EB1C}"/>
              </a:ext>
            </a:extLst>
          </p:cNvPr>
          <p:cNvCxnSpPr>
            <a:cxnSpLocks/>
          </p:cNvCxnSpPr>
          <p:nvPr/>
        </p:nvCxnSpPr>
        <p:spPr>
          <a:xfrm flipV="1">
            <a:off x="7637999" y="2492374"/>
            <a:ext cx="1812132" cy="677517"/>
          </a:xfrm>
          <a:prstGeom prst="straightConnector1">
            <a:avLst/>
          </a:prstGeom>
          <a:ln>
            <a:solidFill>
              <a:srgbClr val="E64EC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7" name="Ovale 36">
            <a:extLst>
              <a:ext uri="{FF2B5EF4-FFF2-40B4-BE49-F238E27FC236}">
                <a16:creationId xmlns:a16="http://schemas.microsoft.com/office/drawing/2014/main" id="{8233C538-1160-B6E1-D71B-E5A7F659245D}"/>
              </a:ext>
            </a:extLst>
          </p:cNvPr>
          <p:cNvSpPr/>
          <p:nvPr/>
        </p:nvSpPr>
        <p:spPr>
          <a:xfrm>
            <a:off x="7581133" y="3118665"/>
            <a:ext cx="93672" cy="98876"/>
          </a:xfrm>
          <a:prstGeom prst="ellipse">
            <a:avLst/>
          </a:prstGeom>
          <a:solidFill>
            <a:srgbClr val="E64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Connettore 2 2">
            <a:extLst>
              <a:ext uri="{FF2B5EF4-FFF2-40B4-BE49-F238E27FC236}">
                <a16:creationId xmlns:a16="http://schemas.microsoft.com/office/drawing/2014/main" id="{02A9D868-E194-E879-6A35-ED0E8AA20FC7}"/>
              </a:ext>
            </a:extLst>
          </p:cNvPr>
          <p:cNvCxnSpPr>
            <a:cxnSpLocks/>
          </p:cNvCxnSpPr>
          <p:nvPr/>
        </p:nvCxnSpPr>
        <p:spPr>
          <a:xfrm>
            <a:off x="6997226" y="3879936"/>
            <a:ext cx="3318813" cy="630005"/>
          </a:xfrm>
          <a:prstGeom prst="straightConnector1">
            <a:avLst/>
          </a:prstGeom>
          <a:ln>
            <a:solidFill>
              <a:srgbClr val="E64EC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4" name="Ovale 13">
            <a:extLst>
              <a:ext uri="{FF2B5EF4-FFF2-40B4-BE49-F238E27FC236}">
                <a16:creationId xmlns:a16="http://schemas.microsoft.com/office/drawing/2014/main" id="{1B79A769-65DB-7378-FF81-1B6DAD96183A}"/>
              </a:ext>
            </a:extLst>
          </p:cNvPr>
          <p:cNvSpPr/>
          <p:nvPr/>
        </p:nvSpPr>
        <p:spPr>
          <a:xfrm>
            <a:off x="6949019" y="3811392"/>
            <a:ext cx="93672" cy="98876"/>
          </a:xfrm>
          <a:prstGeom prst="ellipse">
            <a:avLst/>
          </a:prstGeom>
          <a:solidFill>
            <a:srgbClr val="E64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a:extLst>
              <a:ext uri="{FF2B5EF4-FFF2-40B4-BE49-F238E27FC236}">
                <a16:creationId xmlns:a16="http://schemas.microsoft.com/office/drawing/2014/main" id="{2C651379-8149-F0FB-EF57-CDEC9C614526}"/>
              </a:ext>
            </a:extLst>
          </p:cNvPr>
          <p:cNvCxnSpPr>
            <a:cxnSpLocks/>
          </p:cNvCxnSpPr>
          <p:nvPr/>
        </p:nvCxnSpPr>
        <p:spPr>
          <a:xfrm flipV="1">
            <a:off x="7005885" y="2405783"/>
            <a:ext cx="2452904" cy="209926"/>
          </a:xfrm>
          <a:prstGeom prst="straightConnector1">
            <a:avLst/>
          </a:prstGeom>
          <a:ln>
            <a:solidFill>
              <a:srgbClr val="E64EC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Ovale 22">
            <a:extLst>
              <a:ext uri="{FF2B5EF4-FFF2-40B4-BE49-F238E27FC236}">
                <a16:creationId xmlns:a16="http://schemas.microsoft.com/office/drawing/2014/main" id="{F860E2F4-FA4C-014B-FEB6-406C87604C2A}"/>
              </a:ext>
            </a:extLst>
          </p:cNvPr>
          <p:cNvSpPr/>
          <p:nvPr/>
        </p:nvSpPr>
        <p:spPr>
          <a:xfrm>
            <a:off x="6957678" y="2547165"/>
            <a:ext cx="93672" cy="98876"/>
          </a:xfrm>
          <a:prstGeom prst="ellipse">
            <a:avLst/>
          </a:prstGeom>
          <a:solidFill>
            <a:srgbClr val="E64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2 28">
            <a:extLst>
              <a:ext uri="{FF2B5EF4-FFF2-40B4-BE49-F238E27FC236}">
                <a16:creationId xmlns:a16="http://schemas.microsoft.com/office/drawing/2014/main" id="{06A450B6-8BB7-5EA0-09C3-89D1D0CF1CC7}"/>
              </a:ext>
            </a:extLst>
          </p:cNvPr>
          <p:cNvCxnSpPr>
            <a:cxnSpLocks/>
          </p:cNvCxnSpPr>
          <p:nvPr/>
        </p:nvCxnSpPr>
        <p:spPr>
          <a:xfrm flipV="1">
            <a:off x="7637998" y="3479510"/>
            <a:ext cx="1024153" cy="1093153"/>
          </a:xfrm>
          <a:prstGeom prst="straightConnector1">
            <a:avLst/>
          </a:prstGeom>
          <a:ln>
            <a:solidFill>
              <a:srgbClr val="E64EC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0" name="Ovale 29">
            <a:extLst>
              <a:ext uri="{FF2B5EF4-FFF2-40B4-BE49-F238E27FC236}">
                <a16:creationId xmlns:a16="http://schemas.microsoft.com/office/drawing/2014/main" id="{574421F5-94E7-D901-7C90-F33AF670166C}"/>
              </a:ext>
            </a:extLst>
          </p:cNvPr>
          <p:cNvSpPr/>
          <p:nvPr/>
        </p:nvSpPr>
        <p:spPr>
          <a:xfrm>
            <a:off x="7607109" y="4512778"/>
            <a:ext cx="93672" cy="98876"/>
          </a:xfrm>
          <a:prstGeom prst="ellipse">
            <a:avLst/>
          </a:prstGeom>
          <a:solidFill>
            <a:srgbClr val="E64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2 30">
            <a:extLst>
              <a:ext uri="{FF2B5EF4-FFF2-40B4-BE49-F238E27FC236}">
                <a16:creationId xmlns:a16="http://schemas.microsoft.com/office/drawing/2014/main" id="{CF50A7A2-535F-4CB9-A180-1B03F9697105}"/>
              </a:ext>
            </a:extLst>
          </p:cNvPr>
          <p:cNvCxnSpPr>
            <a:cxnSpLocks/>
          </p:cNvCxnSpPr>
          <p:nvPr/>
        </p:nvCxnSpPr>
        <p:spPr>
          <a:xfrm flipV="1">
            <a:off x="7075158" y="5306578"/>
            <a:ext cx="1465768" cy="2108"/>
          </a:xfrm>
          <a:prstGeom prst="straightConnector1">
            <a:avLst/>
          </a:prstGeom>
          <a:ln>
            <a:solidFill>
              <a:srgbClr val="E64EC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Ovale 31">
            <a:extLst>
              <a:ext uri="{FF2B5EF4-FFF2-40B4-BE49-F238E27FC236}">
                <a16:creationId xmlns:a16="http://schemas.microsoft.com/office/drawing/2014/main" id="{547E4F62-CF90-DDC0-8483-EB5EF64CACAE}"/>
              </a:ext>
            </a:extLst>
          </p:cNvPr>
          <p:cNvSpPr/>
          <p:nvPr/>
        </p:nvSpPr>
        <p:spPr>
          <a:xfrm>
            <a:off x="7026951" y="5248801"/>
            <a:ext cx="93672" cy="98876"/>
          </a:xfrm>
          <a:prstGeom prst="ellipse">
            <a:avLst/>
          </a:prstGeom>
          <a:solidFill>
            <a:srgbClr val="E64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C066BDA6-88EF-4408-247C-D39F23C821B5}"/>
              </a:ext>
            </a:extLst>
          </p:cNvPr>
          <p:cNvSpPr txBox="1"/>
          <p:nvPr/>
        </p:nvSpPr>
        <p:spPr>
          <a:xfrm>
            <a:off x="819970" y="2443362"/>
            <a:ext cx="511379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76860" indent="-276860">
              <a:buFont typeface="Arial,Sans-Serif"/>
              <a:buChar char="•"/>
            </a:pPr>
            <a:r>
              <a:rPr lang="it-IT" sz="2000" dirty="0">
                <a:solidFill>
                  <a:srgbClr val="1528BC"/>
                </a:solidFill>
                <a:latin typeface="Titillium Web"/>
              </a:rPr>
              <a:t>Assets must be </a:t>
            </a:r>
            <a:r>
              <a:rPr lang="it-IT" sz="2000" dirty="0" err="1">
                <a:solidFill>
                  <a:srgbClr val="1528BC"/>
                </a:solidFill>
                <a:latin typeface="Titillium Web"/>
              </a:rPr>
              <a:t>located</a:t>
            </a:r>
            <a:r>
              <a:rPr lang="it-IT" sz="2000" dirty="0">
                <a:solidFill>
                  <a:srgbClr val="1528BC"/>
                </a:solidFill>
                <a:latin typeface="Titillium Web"/>
              </a:rPr>
              <a:t> to </a:t>
            </a:r>
            <a:r>
              <a:rPr lang="it-IT" sz="2000" dirty="0" err="1">
                <a:solidFill>
                  <a:srgbClr val="1528BC"/>
                </a:solidFill>
                <a:latin typeface="Titillium Web"/>
              </a:rPr>
              <a:t>different</a:t>
            </a:r>
            <a:r>
              <a:rPr lang="it-IT" sz="2000" dirty="0">
                <a:solidFill>
                  <a:srgbClr val="1528BC"/>
                </a:solidFill>
                <a:latin typeface="Titillium Web"/>
              </a:rPr>
              <a:t> </a:t>
            </a:r>
            <a:r>
              <a:rPr lang="it-IT" sz="2000" dirty="0" err="1">
                <a:solidFill>
                  <a:srgbClr val="1528BC"/>
                </a:solidFill>
                <a:latin typeface="Titillium Web"/>
              </a:rPr>
              <a:t>portfolios</a:t>
            </a:r>
            <a:r>
              <a:rPr lang="it-IT" sz="2000" dirty="0">
                <a:solidFill>
                  <a:srgbClr val="1528BC"/>
                </a:solidFill>
                <a:latin typeface="Titillium Web"/>
              </a:rPr>
              <a:t>.</a:t>
            </a:r>
            <a:br>
              <a:rPr lang="it-IT" sz="2000" dirty="0">
                <a:solidFill>
                  <a:srgbClr val="1528BC"/>
                </a:solidFill>
                <a:latin typeface="Titillium Web"/>
              </a:rPr>
            </a:br>
            <a:endParaRPr lang="it-IT" sz="2000" dirty="0">
              <a:solidFill>
                <a:srgbClr val="1528BC"/>
              </a:solidFill>
              <a:latin typeface="Titillium Web"/>
            </a:endParaRPr>
          </a:p>
          <a:p>
            <a:pPr marL="276860" indent="-276860">
              <a:buFont typeface="Arial,Sans-Serif"/>
              <a:buChar char="•"/>
            </a:pPr>
            <a:r>
              <a:rPr lang="en-CA" sz="2000" dirty="0">
                <a:solidFill>
                  <a:srgbClr val="1528BC"/>
                </a:solidFill>
                <a:latin typeface="Titillium Web"/>
              </a:rPr>
              <a:t>Each asset has a </a:t>
            </a:r>
            <a:r>
              <a:rPr lang="en-CA" sz="2000" dirty="0" err="1">
                <a:solidFill>
                  <a:srgbClr val="1528BC"/>
                </a:solidFill>
                <a:latin typeface="Titillium Web"/>
              </a:rPr>
              <a:t>miximum</a:t>
            </a:r>
            <a:r>
              <a:rPr lang="en-CA" sz="2000" dirty="0">
                <a:solidFill>
                  <a:srgbClr val="1528BC"/>
                </a:solidFill>
                <a:latin typeface="Titillium Web"/>
              </a:rPr>
              <a:t> number of assignations.</a:t>
            </a:r>
            <a:br>
              <a:rPr lang="en-CA" sz="2000" dirty="0">
                <a:solidFill>
                  <a:srgbClr val="1528BC"/>
                </a:solidFill>
                <a:latin typeface="Titillium Web"/>
              </a:rPr>
            </a:br>
            <a:endParaRPr lang="en-CA" sz="2000" dirty="0">
              <a:solidFill>
                <a:srgbClr val="1528BC"/>
              </a:solidFill>
              <a:latin typeface="Titillium Web"/>
            </a:endParaRPr>
          </a:p>
          <a:p>
            <a:pPr marL="276860" indent="-276860">
              <a:buFont typeface="Arial,Sans-Serif"/>
              <a:buChar char="•"/>
            </a:pPr>
            <a:r>
              <a:rPr lang="en-CA" sz="2000" dirty="0">
                <a:solidFill>
                  <a:srgbClr val="1528BC"/>
                </a:solidFill>
                <a:latin typeface="Titillium Web"/>
              </a:rPr>
              <a:t>The goal is to maximize the profit of the portfolio, while keeping the risk below some threshold.</a:t>
            </a:r>
          </a:p>
        </p:txBody>
      </p:sp>
      <p:pic>
        <p:nvPicPr>
          <p:cNvPr id="26" name="Elemento grafico 25" descr="Libro aperto con riempimento a tinta unita">
            <a:extLst>
              <a:ext uri="{FF2B5EF4-FFF2-40B4-BE49-F238E27FC236}">
                <a16:creationId xmlns:a16="http://schemas.microsoft.com/office/drawing/2014/main" id="{AF463018-FE29-C11A-4C05-157EDEF82D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25891" y="1794164"/>
            <a:ext cx="637310" cy="715242"/>
          </a:xfrm>
          <a:prstGeom prst="rect">
            <a:avLst/>
          </a:prstGeom>
        </p:spPr>
      </p:pic>
      <p:pic>
        <p:nvPicPr>
          <p:cNvPr id="33" name="Elemento grafico 32" descr="Libro aperto con riempimento a tinta unita">
            <a:extLst>
              <a:ext uri="{FF2B5EF4-FFF2-40B4-BE49-F238E27FC236}">
                <a16:creationId xmlns:a16="http://schemas.microsoft.com/office/drawing/2014/main" id="{87430CB9-3C80-2B7F-0814-2D40721C17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16685" y="3508663"/>
            <a:ext cx="637310" cy="715242"/>
          </a:xfrm>
          <a:prstGeom prst="rect">
            <a:avLst/>
          </a:prstGeom>
        </p:spPr>
      </p:pic>
      <p:pic>
        <p:nvPicPr>
          <p:cNvPr id="35" name="Elemento grafico 34" descr="Libro aperto con riempimento a tinta unita">
            <a:extLst>
              <a:ext uri="{FF2B5EF4-FFF2-40B4-BE49-F238E27FC236}">
                <a16:creationId xmlns:a16="http://schemas.microsoft.com/office/drawing/2014/main" id="{69BC9168-8229-2E19-1D5E-FDA424D11C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2163" y="4565072"/>
            <a:ext cx="637310" cy="715242"/>
          </a:xfrm>
          <a:prstGeom prst="rect">
            <a:avLst/>
          </a:prstGeom>
        </p:spPr>
      </p:pic>
      <p:pic>
        <p:nvPicPr>
          <p:cNvPr id="36" name="Elemento grafico 35" descr="Libro aperto con riempimento a tinta unita">
            <a:extLst>
              <a:ext uri="{FF2B5EF4-FFF2-40B4-BE49-F238E27FC236}">
                <a16:creationId xmlns:a16="http://schemas.microsoft.com/office/drawing/2014/main" id="{33451DFA-D4AC-ECA3-9781-E0AA66F7F1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66664" y="3664526"/>
            <a:ext cx="637310" cy="715242"/>
          </a:xfrm>
          <a:prstGeom prst="rect">
            <a:avLst/>
          </a:prstGeom>
        </p:spPr>
      </p:pic>
    </p:spTree>
    <p:extLst>
      <p:ext uri="{BB962C8B-B14F-4D97-AF65-F5344CB8AC3E}">
        <p14:creationId xmlns:p14="http://schemas.microsoft.com/office/powerpoint/2010/main" val="328581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D1E3-DDC9-AC32-FFE3-25AF87101374}"/>
            </a:ext>
          </a:extLst>
        </p:cNvPr>
        <p:cNvGrpSpPr/>
        <p:nvPr/>
      </p:nvGrpSpPr>
      <p:grpSpPr>
        <a:xfrm>
          <a:off x="0" y="0"/>
          <a:ext cx="0" cy="0"/>
          <a:chOff x="0" y="0"/>
          <a:chExt cx="0" cy="0"/>
        </a:xfrm>
      </p:grpSpPr>
      <p:pic>
        <p:nvPicPr>
          <p:cNvPr id="17" name="Segnaposto contenuto 16" descr="Immagine che contiene nero, oscurità, notte&#10;&#10;Il contenuto generato dall'IA potrebbe non essere corretto.">
            <a:extLst>
              <a:ext uri="{FF2B5EF4-FFF2-40B4-BE49-F238E27FC236}">
                <a16:creationId xmlns:a16="http://schemas.microsoft.com/office/drawing/2014/main" id="{7151E625-57EC-74EE-EE9A-D2D2B5B91B26}"/>
              </a:ext>
            </a:extLst>
          </p:cNvPr>
          <p:cNvPicPr>
            <a:picLocks noGrp="1" noChangeAspect="1"/>
          </p:cNvPicPr>
          <p:nvPr>
            <p:ph sz="half" idx="11"/>
          </p:nvPr>
        </p:nvPicPr>
        <p:blipFill>
          <a:blip r:embed="rId2" cstate="screen">
            <a:alphaModFix amt="25000"/>
            <a:extLst>
              <a:ext uri="{28A0092B-C50C-407E-A947-70E740481C1C}">
                <a14:useLocalDpi xmlns:a14="http://schemas.microsoft.com/office/drawing/2010/main"/>
              </a:ext>
            </a:extLst>
          </a:blip>
          <a:srcRect/>
          <a:stretch>
            <a:fillRect/>
          </a:stretch>
        </p:blipFill>
        <p:spPr>
          <a:xfrm rot="19892423">
            <a:off x="9075069" y="1419288"/>
            <a:ext cx="4670890" cy="5451381"/>
          </a:xfrm>
        </p:spPr>
      </p:pic>
      <p:pic>
        <p:nvPicPr>
          <p:cNvPr id="15" name="Segnaposto contenuto 14" descr="Immagine che contiene nero, oscurità, notte&#10;&#10;Il contenuto generato dall'IA potrebbe non essere corretto.">
            <a:extLst>
              <a:ext uri="{FF2B5EF4-FFF2-40B4-BE49-F238E27FC236}">
                <a16:creationId xmlns:a16="http://schemas.microsoft.com/office/drawing/2014/main" id="{D28FEC08-1450-E96E-279D-E9820C1DCD6D}"/>
              </a:ext>
            </a:extLst>
          </p:cNvPr>
          <p:cNvPicPr>
            <a:picLocks noGrp="1" noChangeAspect="1"/>
          </p:cNvPicPr>
          <p:nvPr>
            <p:ph sz="half" idx="10"/>
          </p:nvPr>
        </p:nvPicPr>
        <p:blipFill>
          <a:blip r:embed="rId3" cstate="screen">
            <a:alphaModFix amt="25000"/>
            <a:extLst>
              <a:ext uri="{28A0092B-C50C-407E-A947-70E740481C1C}">
                <a14:useLocalDpi xmlns:a14="http://schemas.microsoft.com/office/drawing/2010/main"/>
              </a:ext>
            </a:extLst>
          </a:blip>
          <a:srcRect/>
          <a:stretch>
            <a:fillRect/>
          </a:stretch>
        </p:blipFill>
        <p:spPr>
          <a:xfrm>
            <a:off x="0" y="862219"/>
            <a:ext cx="6966146" cy="5643235"/>
          </a:xfrm>
        </p:spPr>
      </p:pic>
      <p:grpSp>
        <p:nvGrpSpPr>
          <p:cNvPr id="5" name="Gruppo 4">
            <a:extLst>
              <a:ext uri="{FF2B5EF4-FFF2-40B4-BE49-F238E27FC236}">
                <a16:creationId xmlns:a16="http://schemas.microsoft.com/office/drawing/2014/main" id="{79909521-DEA7-D6E2-3118-F06BE30F25A8}"/>
              </a:ext>
            </a:extLst>
          </p:cNvPr>
          <p:cNvGrpSpPr/>
          <p:nvPr/>
        </p:nvGrpSpPr>
        <p:grpSpPr>
          <a:xfrm>
            <a:off x="0" y="6511282"/>
            <a:ext cx="12192000" cy="361767"/>
            <a:chOff x="0" y="6511282"/>
            <a:chExt cx="12192000" cy="361767"/>
          </a:xfrm>
        </p:grpSpPr>
        <p:pic>
          <p:nvPicPr>
            <p:cNvPr id="7" name="Immagine 6">
              <a:extLst>
                <a:ext uri="{FF2B5EF4-FFF2-40B4-BE49-F238E27FC236}">
                  <a16:creationId xmlns:a16="http://schemas.microsoft.com/office/drawing/2014/main" id="{881E045D-BE61-A3CB-DEF8-16B56989F4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11282"/>
              <a:ext cx="12192000" cy="361767"/>
            </a:xfrm>
            <a:prstGeom prst="rect">
              <a:avLst/>
            </a:prstGeom>
          </p:spPr>
        </p:pic>
        <p:sp>
          <p:nvSpPr>
            <p:cNvPr id="9" name="CasellaDiTesto 8">
              <a:extLst>
                <a:ext uri="{FF2B5EF4-FFF2-40B4-BE49-F238E27FC236}">
                  <a16:creationId xmlns:a16="http://schemas.microsoft.com/office/drawing/2014/main" id="{1A6898D7-F201-AF23-8B18-BD3A6264C166}"/>
                </a:ext>
              </a:extLst>
            </p:cNvPr>
            <p:cNvSpPr txBox="1"/>
            <p:nvPr/>
          </p:nvSpPr>
          <p:spPr>
            <a:xfrm>
              <a:off x="6712747" y="6536581"/>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12" name="CasellaDiTesto 11">
              <a:extLst>
                <a:ext uri="{FF2B5EF4-FFF2-40B4-BE49-F238E27FC236}">
                  <a16:creationId xmlns:a16="http://schemas.microsoft.com/office/drawing/2014/main" id="{5511CF4F-89AE-7B67-E4D5-A5274515CA66}"/>
                </a:ext>
              </a:extLst>
            </p:cNvPr>
            <p:cNvSpPr txBox="1"/>
            <p:nvPr/>
          </p:nvSpPr>
          <p:spPr>
            <a:xfrm>
              <a:off x="467555" y="6530753"/>
              <a:ext cx="7919208" cy="307777"/>
            </a:xfrm>
            <a:prstGeom prst="rect">
              <a:avLst/>
            </a:prstGeom>
            <a:noFill/>
          </p:spPr>
          <p:txBody>
            <a:bodyPr wrap="square" rtlCol="0">
              <a:spAutoFit/>
            </a:bodyPr>
            <a:lstStyle/>
            <a:p>
              <a:r>
                <a:rPr lang="it-IT" sz="1400" dirty="0">
                  <a:solidFill>
                    <a:schemeClr val="bg1"/>
                  </a:solidFill>
                  <a:latin typeface="Titillium Web" pitchFamily="2" charset="77"/>
                </a:rPr>
                <a:t>ICSC </a:t>
              </a:r>
              <a:r>
                <a:rPr lang="it-IT" sz="1400" dirty="0" err="1">
                  <a:solidFill>
                    <a:schemeClr val="bg1"/>
                  </a:solidFill>
                  <a:latin typeface="Titillium Web" pitchFamily="2" charset="77"/>
                </a:rPr>
                <a:t>Italian</a:t>
              </a:r>
              <a:r>
                <a:rPr lang="it-IT" sz="1400" dirty="0">
                  <a:solidFill>
                    <a:schemeClr val="bg1"/>
                  </a:solidFill>
                  <a:latin typeface="Titillium Web" pitchFamily="2" charset="77"/>
                </a:rPr>
                <a:t> </a:t>
              </a:r>
              <a:r>
                <a:rPr lang="it-IT" sz="1400" dirty="0" err="1">
                  <a:solidFill>
                    <a:schemeClr val="bg1"/>
                  </a:solidFill>
                  <a:latin typeface="Titillium Web" pitchFamily="2" charset="77"/>
                </a:rPr>
                <a:t>Research</a:t>
              </a:r>
              <a:r>
                <a:rPr lang="it-IT" sz="1400" dirty="0">
                  <a:solidFill>
                    <a:schemeClr val="bg1"/>
                  </a:solidFill>
                  <a:latin typeface="Titillium Web" pitchFamily="2" charset="77"/>
                </a:rPr>
                <a:t> Center on High-Performance Computing, Big Data and Quantum Computing</a:t>
              </a:r>
            </a:p>
          </p:txBody>
        </p:sp>
      </p:grpSp>
      <p:pic>
        <p:nvPicPr>
          <p:cNvPr id="2" name="Immagine 1">
            <a:extLst>
              <a:ext uri="{FF2B5EF4-FFF2-40B4-BE49-F238E27FC236}">
                <a16:creationId xmlns:a16="http://schemas.microsoft.com/office/drawing/2014/main" id="{EB0C528F-B496-ABCE-AAF3-AEFA95359B5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12192000" cy="862219"/>
          </a:xfrm>
          <a:prstGeom prst="rect">
            <a:avLst/>
          </a:prstGeom>
        </p:spPr>
      </p:pic>
      <p:pic>
        <p:nvPicPr>
          <p:cNvPr id="4" name="Immagine 3" descr="Immagine che contiene Elementi grafici, Carattere, grafica, logo&#10;&#10;Descrizione generata automaticamente">
            <a:extLst>
              <a:ext uri="{FF2B5EF4-FFF2-40B4-BE49-F238E27FC236}">
                <a16:creationId xmlns:a16="http://schemas.microsoft.com/office/drawing/2014/main" id="{51DBD1D2-B1B4-9350-1F55-A01D13FA7749}"/>
              </a:ext>
            </a:extLst>
          </p:cNvPr>
          <p:cNvPicPr>
            <a:picLocks noChangeAspect="1"/>
          </p:cNvPicPr>
          <p:nvPr/>
        </p:nvPicPr>
        <p:blipFill>
          <a:blip r:embed="rId6"/>
          <a:stretch>
            <a:fillRect/>
          </a:stretch>
        </p:blipFill>
        <p:spPr>
          <a:xfrm>
            <a:off x="10839041" y="886901"/>
            <a:ext cx="1067893" cy="1067893"/>
          </a:xfrm>
          <a:prstGeom prst="rect">
            <a:avLst/>
          </a:prstGeom>
        </p:spPr>
      </p:pic>
      <p:sp>
        <p:nvSpPr>
          <p:cNvPr id="11" name="Google Shape;164;p3">
            <a:extLst>
              <a:ext uri="{FF2B5EF4-FFF2-40B4-BE49-F238E27FC236}">
                <a16:creationId xmlns:a16="http://schemas.microsoft.com/office/drawing/2014/main" id="{31068D30-780B-EE00-21CE-8A21963A374D}"/>
              </a:ext>
            </a:extLst>
          </p:cNvPr>
          <p:cNvSpPr txBox="1"/>
          <p:nvPr/>
        </p:nvSpPr>
        <p:spPr>
          <a:xfrm>
            <a:off x="395799" y="858678"/>
            <a:ext cx="10661872" cy="849415"/>
          </a:xfrm>
          <a:prstGeom prst="rect">
            <a:avLst/>
          </a:prstGeom>
          <a:noFill/>
          <a:ln>
            <a:noFill/>
          </a:ln>
        </p:spPr>
        <p:txBody>
          <a:bodyPr spcFirstLastPara="1" wrap="square" lIns="0" tIns="808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13335" marR="0" lvl="0" indent="0" algn="l" rtl="0">
              <a:lnSpc>
                <a:spcPct val="100000"/>
              </a:lnSpc>
              <a:spcBef>
                <a:spcPts val="64"/>
              </a:spcBef>
              <a:spcAft>
                <a:spcPts val="0"/>
              </a:spcAft>
              <a:buClr>
                <a:srgbClr val="000000"/>
              </a:buClr>
              <a:buSzPts val="1400"/>
              <a:buFont typeface="Arial"/>
              <a:buNone/>
            </a:pPr>
            <a:r>
              <a:rPr lang="it-IT" sz="2900" b="1" dirty="0">
                <a:solidFill>
                  <a:srgbClr val="1528BC"/>
                </a:solidFill>
                <a:latin typeface="Titillium Web"/>
                <a:ea typeface="+mj-ea"/>
                <a:cs typeface="+mj-cs"/>
                <a:sym typeface="Montserrat"/>
              </a:rPr>
              <a:t>Quantum Distributed </a:t>
            </a:r>
            <a:r>
              <a:rPr lang="it-IT" sz="2900" b="1" dirty="0" err="1">
                <a:solidFill>
                  <a:srgbClr val="1528BC"/>
                </a:solidFill>
                <a:latin typeface="Titillium Web"/>
                <a:ea typeface="+mj-ea"/>
                <a:cs typeface="+mj-cs"/>
                <a:sym typeface="Montserrat"/>
              </a:rPr>
              <a:t>Optimizer</a:t>
            </a:r>
            <a:r>
              <a:rPr lang="it-IT" sz="2900" b="1" dirty="0">
                <a:solidFill>
                  <a:srgbClr val="1528BC"/>
                </a:solidFill>
                <a:latin typeface="Titillium Web"/>
                <a:ea typeface="+mj-ea"/>
                <a:cs typeface="+mj-cs"/>
                <a:sym typeface="Montserrat"/>
              </a:rPr>
              <a:t> (QDO)</a:t>
            </a:r>
            <a:endParaRPr lang="it-IT">
              <a:ea typeface="+mj-ea"/>
              <a:cs typeface="+mj-cs"/>
            </a:endParaRPr>
          </a:p>
          <a:p>
            <a:pPr marL="13335">
              <a:spcBef>
                <a:spcPts val="64"/>
              </a:spcBef>
              <a:buSzPts val="1400"/>
            </a:pPr>
            <a:r>
              <a:rPr lang="it-IT" sz="2400" b="1" i="1" dirty="0">
                <a:solidFill>
                  <a:srgbClr val="1528BC"/>
                </a:solidFill>
                <a:latin typeface="Titillium Web"/>
                <a:ea typeface="+mj-ea"/>
                <a:cs typeface="+mj-cs"/>
                <a:sym typeface="Montserrat"/>
              </a:rPr>
              <a:t>Benchmarking (</a:t>
            </a:r>
            <a:r>
              <a:rPr lang="it-IT" sz="2400" b="1" i="1" dirty="0" err="1">
                <a:solidFill>
                  <a:srgbClr val="1528BC"/>
                </a:solidFill>
                <a:latin typeface="Titillium Web"/>
                <a:ea typeface="+mj-ea"/>
                <a:cs typeface="+mj-cs"/>
                <a:sym typeface="Montserrat"/>
              </a:rPr>
              <a:t>simulation</a:t>
            </a:r>
            <a:r>
              <a:rPr lang="it-IT" sz="2400" b="1" i="1" dirty="0">
                <a:solidFill>
                  <a:srgbClr val="1528BC"/>
                </a:solidFill>
                <a:latin typeface="Titillium Web"/>
                <a:ea typeface="+mj-ea"/>
                <a:cs typeface="+mj-cs"/>
                <a:sym typeface="Montserrat"/>
              </a:rPr>
              <a:t>)</a:t>
            </a:r>
            <a:endParaRPr lang="it-IT" sz="2800" b="1" dirty="0">
              <a:solidFill>
                <a:srgbClr val="1528BC"/>
              </a:solidFill>
              <a:latin typeface="Titillium Web"/>
              <a:ea typeface="+mj-ea"/>
              <a:cs typeface="+mj-cs"/>
            </a:endParaRPr>
          </a:p>
        </p:txBody>
      </p:sp>
      <p:pic>
        <p:nvPicPr>
          <p:cNvPr id="16" name="Immagine 15" descr="Immagine che contiene testo, schermata, diagramma, Carattere&#10;&#10;Descrizione generata automaticamente">
            <a:extLst>
              <a:ext uri="{FF2B5EF4-FFF2-40B4-BE49-F238E27FC236}">
                <a16:creationId xmlns:a16="http://schemas.microsoft.com/office/drawing/2014/main" id="{06E9CD3E-6FE8-45B7-A31F-2443E878535C}"/>
              </a:ext>
            </a:extLst>
          </p:cNvPr>
          <p:cNvPicPr>
            <a:picLocks noChangeAspect="1"/>
          </p:cNvPicPr>
          <p:nvPr/>
        </p:nvPicPr>
        <p:blipFill>
          <a:blip r:embed="rId7"/>
          <a:stretch>
            <a:fillRect/>
          </a:stretch>
        </p:blipFill>
        <p:spPr>
          <a:xfrm>
            <a:off x="469580" y="3530991"/>
            <a:ext cx="5381371" cy="2882758"/>
          </a:xfrm>
          <a:prstGeom prst="rect">
            <a:avLst/>
          </a:prstGeom>
        </p:spPr>
      </p:pic>
      <p:pic>
        <p:nvPicPr>
          <p:cNvPr id="19" name="Immagine 18" descr="Immagine che contiene diagramma, testo, schermata, linea&#10;&#10;Descrizione generata automaticamente">
            <a:extLst>
              <a:ext uri="{FF2B5EF4-FFF2-40B4-BE49-F238E27FC236}">
                <a16:creationId xmlns:a16="http://schemas.microsoft.com/office/drawing/2014/main" id="{90F65EA8-9FB4-EAF2-BEFF-730F7544AB15}"/>
              </a:ext>
            </a:extLst>
          </p:cNvPr>
          <p:cNvPicPr>
            <a:picLocks noChangeAspect="1"/>
          </p:cNvPicPr>
          <p:nvPr/>
        </p:nvPicPr>
        <p:blipFill>
          <a:blip r:embed="rId8"/>
          <a:stretch>
            <a:fillRect/>
          </a:stretch>
        </p:blipFill>
        <p:spPr>
          <a:xfrm>
            <a:off x="5654082" y="2729255"/>
            <a:ext cx="6252853" cy="3736868"/>
          </a:xfrm>
          <a:prstGeom prst="rect">
            <a:avLst/>
          </a:prstGeom>
        </p:spPr>
      </p:pic>
      <p:sp>
        <p:nvSpPr>
          <p:cNvPr id="21" name="Google Shape;164;p3">
            <a:extLst>
              <a:ext uri="{FF2B5EF4-FFF2-40B4-BE49-F238E27FC236}">
                <a16:creationId xmlns:a16="http://schemas.microsoft.com/office/drawing/2014/main" id="{7809BB3D-CC73-A40E-FFF3-6195E7506B45}"/>
              </a:ext>
            </a:extLst>
          </p:cNvPr>
          <p:cNvSpPr txBox="1"/>
          <p:nvPr/>
        </p:nvSpPr>
        <p:spPr>
          <a:xfrm>
            <a:off x="504612" y="1878345"/>
            <a:ext cx="10858783" cy="1141803"/>
          </a:xfrm>
          <a:prstGeom prst="rect">
            <a:avLst/>
          </a:prstGeom>
          <a:noFill/>
          <a:ln>
            <a:noFill/>
          </a:ln>
        </p:spPr>
        <p:txBody>
          <a:bodyPr spcFirstLastPara="1" wrap="square" lIns="0" tIns="808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290195" marR="0" lvl="0" indent="-276860" rtl="0">
              <a:lnSpc>
                <a:spcPct val="100000"/>
              </a:lnSpc>
              <a:spcBef>
                <a:spcPts val="64"/>
              </a:spcBef>
              <a:spcAft>
                <a:spcPts val="0"/>
              </a:spcAft>
              <a:buClr>
                <a:srgbClr val="000000"/>
              </a:buClr>
              <a:buSzPct val="100000"/>
              <a:buFont typeface="Arial" panose="020B0604020202020204" pitchFamily="34" charset="0"/>
              <a:buChar char="•"/>
            </a:pPr>
            <a:r>
              <a:rPr lang="en-CA" sz="1800" dirty="0">
                <a:solidFill>
                  <a:srgbClr val="1528BC"/>
                </a:solidFill>
                <a:latin typeface="Titillium Web"/>
                <a:ea typeface="+mj-ea"/>
                <a:cs typeface="+mj-cs"/>
              </a:rPr>
              <a:t>Highly customizable: The user can select between simulation and hardware execution</a:t>
            </a:r>
            <a:endParaRPr lang="it-IT" sz="1800">
              <a:solidFill>
                <a:srgbClr val="1528BC"/>
              </a:solidFill>
              <a:latin typeface="Titillium Web"/>
              <a:ea typeface="+mj-ea"/>
              <a:cs typeface="+mj-cs"/>
            </a:endParaRPr>
          </a:p>
          <a:p>
            <a:pPr marL="290195" indent="-276860">
              <a:spcBef>
                <a:spcPts val="64"/>
              </a:spcBef>
              <a:buSzPct val="100000"/>
              <a:buFont typeface="Arial" panose="020B0604020202020204" pitchFamily="34" charset="0"/>
              <a:buChar char="•"/>
            </a:pPr>
            <a:r>
              <a:rPr lang="en-US" sz="1800" dirty="0">
                <a:solidFill>
                  <a:srgbClr val="1528BC"/>
                </a:solidFill>
                <a:latin typeface="Titillium Web"/>
                <a:ea typeface="+mj-ea"/>
                <a:cs typeface="+mj-cs"/>
              </a:rPr>
              <a:t>Here we illustrate the architecture of the software and compare the results of our QDO (using simulated circuits of at most 15 qubits) with SA’s performance on HQLA problem instances with 5 accounts and 500 cashflow.</a:t>
            </a:r>
          </a:p>
        </p:txBody>
      </p:sp>
    </p:spTree>
    <p:extLst>
      <p:ext uri="{BB962C8B-B14F-4D97-AF65-F5344CB8AC3E}">
        <p14:creationId xmlns:p14="http://schemas.microsoft.com/office/powerpoint/2010/main" val="417910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C804D-EC93-DB00-29CB-9567A4C1F633}"/>
            </a:ext>
          </a:extLst>
        </p:cNvPr>
        <p:cNvGrpSpPr/>
        <p:nvPr/>
      </p:nvGrpSpPr>
      <p:grpSpPr>
        <a:xfrm>
          <a:off x="0" y="0"/>
          <a:ext cx="0" cy="0"/>
          <a:chOff x="0" y="0"/>
          <a:chExt cx="0" cy="0"/>
        </a:xfrm>
      </p:grpSpPr>
      <p:pic>
        <p:nvPicPr>
          <p:cNvPr id="3" name="Immagine 2" descr="Immagine che contiene testo, diagramma, linea, Diagramma&#10;&#10;Il contenuto generato dall&amp;#39;IA potrebbe non essere corretto.">
            <a:extLst>
              <a:ext uri="{FF2B5EF4-FFF2-40B4-BE49-F238E27FC236}">
                <a16:creationId xmlns:a16="http://schemas.microsoft.com/office/drawing/2014/main" id="{854510AC-1056-2EE5-43B1-584A2CD1C97A}"/>
              </a:ext>
            </a:extLst>
          </p:cNvPr>
          <p:cNvPicPr>
            <a:picLocks noChangeAspect="1"/>
          </p:cNvPicPr>
          <p:nvPr/>
        </p:nvPicPr>
        <p:blipFill>
          <a:blip r:embed="rId2"/>
          <a:stretch>
            <a:fillRect/>
          </a:stretch>
        </p:blipFill>
        <p:spPr>
          <a:xfrm>
            <a:off x="3818659" y="2952750"/>
            <a:ext cx="4554681" cy="3463635"/>
          </a:xfrm>
          <a:prstGeom prst="rect">
            <a:avLst/>
          </a:prstGeom>
        </p:spPr>
      </p:pic>
      <p:pic>
        <p:nvPicPr>
          <p:cNvPr id="10" name="Immagine 9" descr="Immagine che contiene schermata, cerchio, Blu elettrico, blu&#10;&#10;Il contenuto generato dall&amp;#39;IA potrebbe non essere corretto.">
            <a:extLst>
              <a:ext uri="{FF2B5EF4-FFF2-40B4-BE49-F238E27FC236}">
                <a16:creationId xmlns:a16="http://schemas.microsoft.com/office/drawing/2014/main" id="{ECA0DC10-7750-A654-3675-A0B2B1C53BD2}"/>
              </a:ext>
            </a:extLst>
          </p:cNvPr>
          <p:cNvPicPr>
            <a:picLocks noChangeAspect="1"/>
          </p:cNvPicPr>
          <p:nvPr/>
        </p:nvPicPr>
        <p:blipFill>
          <a:blip r:embed="rId3"/>
          <a:stretch>
            <a:fillRect/>
          </a:stretch>
        </p:blipFill>
        <p:spPr>
          <a:xfrm>
            <a:off x="7928263" y="1377472"/>
            <a:ext cx="2743199" cy="2977374"/>
          </a:xfrm>
          <a:prstGeom prst="rect">
            <a:avLst/>
          </a:prstGeom>
        </p:spPr>
      </p:pic>
      <p:pic>
        <p:nvPicPr>
          <p:cNvPr id="15" name="Segnaposto contenuto 14" descr="Immagine che contiene nero, oscurità, notte&#10;&#10;Il contenuto generato dall'IA potrebbe non essere corretto.">
            <a:extLst>
              <a:ext uri="{FF2B5EF4-FFF2-40B4-BE49-F238E27FC236}">
                <a16:creationId xmlns:a16="http://schemas.microsoft.com/office/drawing/2014/main" id="{7B71B77C-368E-C054-8442-8E3C20E3A644}"/>
              </a:ext>
            </a:extLst>
          </p:cNvPr>
          <p:cNvPicPr>
            <a:picLocks noGrp="1" noChangeAspect="1"/>
          </p:cNvPicPr>
          <p:nvPr>
            <p:ph sz="half" idx="10"/>
          </p:nvPr>
        </p:nvPicPr>
        <p:blipFill>
          <a:blip r:embed="rId4" cstate="screen">
            <a:alphaModFix amt="25000"/>
            <a:extLst>
              <a:ext uri="{28A0092B-C50C-407E-A947-70E740481C1C}">
                <a14:useLocalDpi xmlns:a14="http://schemas.microsoft.com/office/drawing/2010/main"/>
              </a:ext>
            </a:extLst>
          </a:blip>
          <a:srcRect/>
          <a:stretch>
            <a:fillRect/>
          </a:stretch>
        </p:blipFill>
        <p:spPr>
          <a:xfrm>
            <a:off x="0" y="896855"/>
            <a:ext cx="6966146" cy="5643235"/>
          </a:xfrm>
        </p:spPr>
      </p:pic>
      <p:grpSp>
        <p:nvGrpSpPr>
          <p:cNvPr id="5" name="Gruppo 4">
            <a:extLst>
              <a:ext uri="{FF2B5EF4-FFF2-40B4-BE49-F238E27FC236}">
                <a16:creationId xmlns:a16="http://schemas.microsoft.com/office/drawing/2014/main" id="{1F01F564-F513-08BB-26CB-B0FB227E743E}"/>
              </a:ext>
            </a:extLst>
          </p:cNvPr>
          <p:cNvGrpSpPr/>
          <p:nvPr/>
        </p:nvGrpSpPr>
        <p:grpSpPr>
          <a:xfrm>
            <a:off x="0" y="6511282"/>
            <a:ext cx="12192000" cy="361767"/>
            <a:chOff x="0" y="6511282"/>
            <a:chExt cx="12192000" cy="361767"/>
          </a:xfrm>
        </p:grpSpPr>
        <p:pic>
          <p:nvPicPr>
            <p:cNvPr id="7" name="Immagine 6">
              <a:extLst>
                <a:ext uri="{FF2B5EF4-FFF2-40B4-BE49-F238E27FC236}">
                  <a16:creationId xmlns:a16="http://schemas.microsoft.com/office/drawing/2014/main" id="{764BF1FD-DA8C-F3F5-8F90-C9675E21F2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511282"/>
              <a:ext cx="12192000" cy="361767"/>
            </a:xfrm>
            <a:prstGeom prst="rect">
              <a:avLst/>
            </a:prstGeom>
          </p:spPr>
        </p:pic>
        <p:sp>
          <p:nvSpPr>
            <p:cNvPr id="9" name="CasellaDiTesto 8">
              <a:extLst>
                <a:ext uri="{FF2B5EF4-FFF2-40B4-BE49-F238E27FC236}">
                  <a16:creationId xmlns:a16="http://schemas.microsoft.com/office/drawing/2014/main" id="{440D7D69-19D4-ECFB-180B-F72EE3A447C7}"/>
                </a:ext>
              </a:extLst>
            </p:cNvPr>
            <p:cNvSpPr txBox="1"/>
            <p:nvPr/>
          </p:nvSpPr>
          <p:spPr>
            <a:xfrm>
              <a:off x="6712747" y="6536581"/>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12" name="CasellaDiTesto 11">
              <a:extLst>
                <a:ext uri="{FF2B5EF4-FFF2-40B4-BE49-F238E27FC236}">
                  <a16:creationId xmlns:a16="http://schemas.microsoft.com/office/drawing/2014/main" id="{DA020DE4-5BAA-0769-C18A-863BA3ECA859}"/>
                </a:ext>
              </a:extLst>
            </p:cNvPr>
            <p:cNvSpPr txBox="1"/>
            <p:nvPr/>
          </p:nvSpPr>
          <p:spPr>
            <a:xfrm>
              <a:off x="467555" y="6530753"/>
              <a:ext cx="7919208" cy="307777"/>
            </a:xfrm>
            <a:prstGeom prst="rect">
              <a:avLst/>
            </a:prstGeom>
            <a:noFill/>
          </p:spPr>
          <p:txBody>
            <a:bodyPr wrap="square" rtlCol="0">
              <a:spAutoFit/>
            </a:bodyPr>
            <a:lstStyle/>
            <a:p>
              <a:r>
                <a:rPr lang="it-IT" sz="1400" dirty="0">
                  <a:solidFill>
                    <a:schemeClr val="bg1"/>
                  </a:solidFill>
                  <a:latin typeface="Titillium Web" pitchFamily="2" charset="77"/>
                </a:rPr>
                <a:t>ICSC </a:t>
              </a:r>
              <a:r>
                <a:rPr lang="it-IT" sz="1400" dirty="0" err="1">
                  <a:solidFill>
                    <a:schemeClr val="bg1"/>
                  </a:solidFill>
                  <a:latin typeface="Titillium Web" pitchFamily="2" charset="77"/>
                </a:rPr>
                <a:t>Italian</a:t>
              </a:r>
              <a:r>
                <a:rPr lang="it-IT" sz="1400" dirty="0">
                  <a:solidFill>
                    <a:schemeClr val="bg1"/>
                  </a:solidFill>
                  <a:latin typeface="Titillium Web" pitchFamily="2" charset="77"/>
                </a:rPr>
                <a:t> </a:t>
              </a:r>
              <a:r>
                <a:rPr lang="it-IT" sz="1400" dirty="0" err="1">
                  <a:solidFill>
                    <a:schemeClr val="bg1"/>
                  </a:solidFill>
                  <a:latin typeface="Titillium Web" pitchFamily="2" charset="77"/>
                </a:rPr>
                <a:t>Research</a:t>
              </a:r>
              <a:r>
                <a:rPr lang="it-IT" sz="1400" dirty="0">
                  <a:solidFill>
                    <a:schemeClr val="bg1"/>
                  </a:solidFill>
                  <a:latin typeface="Titillium Web" pitchFamily="2" charset="77"/>
                </a:rPr>
                <a:t> Center on High-Performance Computing, Big Data and Quantum Computing</a:t>
              </a:r>
            </a:p>
          </p:txBody>
        </p:sp>
      </p:grpSp>
      <p:pic>
        <p:nvPicPr>
          <p:cNvPr id="2" name="Immagine 1">
            <a:extLst>
              <a:ext uri="{FF2B5EF4-FFF2-40B4-BE49-F238E27FC236}">
                <a16:creationId xmlns:a16="http://schemas.microsoft.com/office/drawing/2014/main" id="{1CFA65DD-ED12-6579-EDAA-9948C456967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0"/>
            <a:ext cx="12192000" cy="862219"/>
          </a:xfrm>
          <a:prstGeom prst="rect">
            <a:avLst/>
          </a:prstGeom>
        </p:spPr>
      </p:pic>
      <p:pic>
        <p:nvPicPr>
          <p:cNvPr id="4" name="Immagine 3" descr="Immagine che contiene Elementi grafici, Carattere, grafica, logo&#10;&#10;Descrizione generata automaticamente">
            <a:extLst>
              <a:ext uri="{FF2B5EF4-FFF2-40B4-BE49-F238E27FC236}">
                <a16:creationId xmlns:a16="http://schemas.microsoft.com/office/drawing/2014/main" id="{B91BC0D3-A61D-B765-733B-3B929A09EC6E}"/>
              </a:ext>
            </a:extLst>
          </p:cNvPr>
          <p:cNvPicPr>
            <a:picLocks noChangeAspect="1"/>
          </p:cNvPicPr>
          <p:nvPr/>
        </p:nvPicPr>
        <p:blipFill>
          <a:blip r:embed="rId7"/>
          <a:stretch>
            <a:fillRect/>
          </a:stretch>
        </p:blipFill>
        <p:spPr>
          <a:xfrm>
            <a:off x="10839041" y="886901"/>
            <a:ext cx="1067893" cy="1067893"/>
          </a:xfrm>
          <a:prstGeom prst="rect">
            <a:avLst/>
          </a:prstGeom>
        </p:spPr>
      </p:pic>
      <p:sp>
        <p:nvSpPr>
          <p:cNvPr id="11" name="Google Shape;164;p3">
            <a:extLst>
              <a:ext uri="{FF2B5EF4-FFF2-40B4-BE49-F238E27FC236}">
                <a16:creationId xmlns:a16="http://schemas.microsoft.com/office/drawing/2014/main" id="{8A0FDBDA-B4B6-7CEA-69B3-D096D69E2537}"/>
              </a:ext>
            </a:extLst>
          </p:cNvPr>
          <p:cNvSpPr txBox="1"/>
          <p:nvPr/>
        </p:nvSpPr>
        <p:spPr>
          <a:xfrm>
            <a:off x="395799" y="858678"/>
            <a:ext cx="10661872" cy="849415"/>
          </a:xfrm>
          <a:prstGeom prst="rect">
            <a:avLst/>
          </a:prstGeom>
          <a:noFill/>
          <a:ln>
            <a:noFill/>
          </a:ln>
        </p:spPr>
        <p:txBody>
          <a:bodyPr spcFirstLastPara="1" wrap="square" lIns="0" tIns="808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a:lstStyle>
          <a:p>
            <a:pPr marL="13335" marR="0" lvl="0" indent="0" algn="l" rtl="0">
              <a:lnSpc>
                <a:spcPct val="100000"/>
              </a:lnSpc>
              <a:spcBef>
                <a:spcPts val="64"/>
              </a:spcBef>
              <a:spcAft>
                <a:spcPts val="0"/>
              </a:spcAft>
              <a:buClr>
                <a:srgbClr val="000000"/>
              </a:buClr>
              <a:buSzPts val="1400"/>
              <a:buFont typeface="Arial"/>
              <a:buNone/>
            </a:pPr>
            <a:r>
              <a:rPr lang="it-IT" sz="2900" b="1" dirty="0">
                <a:solidFill>
                  <a:srgbClr val="1528BC"/>
                </a:solidFill>
                <a:latin typeface="Titillium Web"/>
                <a:ea typeface="+mj-ea"/>
                <a:cs typeface="+mj-cs"/>
                <a:sym typeface="Montserrat"/>
              </a:rPr>
              <a:t>Quantum Distributed </a:t>
            </a:r>
            <a:r>
              <a:rPr lang="it-IT" sz="2900" b="1" dirty="0" err="1">
                <a:solidFill>
                  <a:srgbClr val="1528BC"/>
                </a:solidFill>
                <a:latin typeface="Titillium Web"/>
                <a:ea typeface="+mj-ea"/>
                <a:cs typeface="+mj-cs"/>
                <a:sym typeface="Montserrat"/>
              </a:rPr>
              <a:t>Optimizer</a:t>
            </a:r>
            <a:r>
              <a:rPr lang="it-IT" sz="2900" b="1" dirty="0">
                <a:solidFill>
                  <a:srgbClr val="1528BC"/>
                </a:solidFill>
                <a:latin typeface="Titillium Web"/>
                <a:ea typeface="+mj-ea"/>
                <a:cs typeface="+mj-cs"/>
                <a:sym typeface="Montserrat"/>
              </a:rPr>
              <a:t> (QDO)</a:t>
            </a:r>
            <a:endParaRPr lang="it-IT">
              <a:ea typeface="+mj-ea"/>
              <a:cs typeface="+mj-cs"/>
            </a:endParaRPr>
          </a:p>
          <a:p>
            <a:pPr marL="13335">
              <a:spcBef>
                <a:spcPts val="64"/>
              </a:spcBef>
              <a:buSzPts val="1400"/>
            </a:pPr>
            <a:r>
              <a:rPr lang="it-IT" sz="2400" b="1" i="1" dirty="0">
                <a:solidFill>
                  <a:srgbClr val="1528BC"/>
                </a:solidFill>
                <a:latin typeface="Titillium Web"/>
                <a:ea typeface="+mj-ea"/>
                <a:cs typeface="+mj-cs"/>
                <a:sym typeface="Montserrat"/>
              </a:rPr>
              <a:t>Benchmarking (quantum hardware – </a:t>
            </a:r>
            <a:r>
              <a:rPr lang="it-IT" sz="2400" b="1" i="1" dirty="0" err="1">
                <a:solidFill>
                  <a:srgbClr val="1528BC"/>
                </a:solidFill>
                <a:latin typeface="Titillium Web"/>
                <a:ea typeface="+mj-ea"/>
                <a:cs typeface="+mj-cs"/>
                <a:sym typeface="Montserrat"/>
              </a:rPr>
              <a:t>superconducting</a:t>
            </a:r>
            <a:r>
              <a:rPr lang="it-IT" sz="2400" b="1" i="1" dirty="0">
                <a:solidFill>
                  <a:srgbClr val="1528BC"/>
                </a:solidFill>
                <a:latin typeface="Titillium Web"/>
                <a:ea typeface="+mj-ea"/>
                <a:cs typeface="+mj-cs"/>
                <a:sym typeface="Montserrat"/>
              </a:rPr>
              <a:t> </a:t>
            </a:r>
            <a:r>
              <a:rPr lang="it-IT" sz="2400" b="1" i="1" dirty="0" err="1">
                <a:solidFill>
                  <a:srgbClr val="1528BC"/>
                </a:solidFill>
                <a:latin typeface="Titillium Web"/>
                <a:ea typeface="+mj-ea"/>
                <a:cs typeface="+mj-cs"/>
                <a:sym typeface="Montserrat"/>
              </a:rPr>
              <a:t>qubits</a:t>
            </a:r>
            <a:r>
              <a:rPr lang="it-IT" sz="2400" b="1" i="1" dirty="0">
                <a:solidFill>
                  <a:srgbClr val="1528BC"/>
                </a:solidFill>
                <a:latin typeface="Titillium Web"/>
                <a:ea typeface="+mj-ea"/>
                <a:cs typeface="+mj-cs"/>
                <a:sym typeface="Montserrat"/>
              </a:rPr>
              <a:t>)</a:t>
            </a:r>
            <a:endParaRPr lang="it-IT" sz="2800" b="1" dirty="0">
              <a:solidFill>
                <a:srgbClr val="1528BC"/>
              </a:solidFill>
              <a:latin typeface="Titillium Web"/>
              <a:ea typeface="+mj-ea"/>
              <a:cs typeface="+mj-cs"/>
            </a:endParaRPr>
          </a:p>
        </p:txBody>
      </p:sp>
      <p:sp>
        <p:nvSpPr>
          <p:cNvPr id="8" name="CasellaDiTesto 7">
            <a:extLst>
              <a:ext uri="{FF2B5EF4-FFF2-40B4-BE49-F238E27FC236}">
                <a16:creationId xmlns:a16="http://schemas.microsoft.com/office/drawing/2014/main" id="{137DE8A4-B43A-6C13-A9E0-8C9E8745A57A}"/>
              </a:ext>
            </a:extLst>
          </p:cNvPr>
          <p:cNvSpPr txBox="1"/>
          <p:nvPr/>
        </p:nvSpPr>
        <p:spPr>
          <a:xfrm>
            <a:off x="239811" y="2045044"/>
            <a:ext cx="511379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76860" indent="-276860">
              <a:buFont typeface="Arial,Sans-Serif"/>
              <a:buChar char="•"/>
            </a:pPr>
            <a:endParaRPr lang="it-IT" sz="2000" dirty="0">
              <a:solidFill>
                <a:srgbClr val="1528BC"/>
              </a:solidFill>
              <a:latin typeface="Titillium Web"/>
            </a:endParaRPr>
          </a:p>
          <a:p>
            <a:pPr marL="276860" indent="-276860">
              <a:buFont typeface="Arial,Sans-Serif"/>
              <a:buChar char="•"/>
            </a:pPr>
            <a:r>
              <a:rPr lang="en-CA" sz="2000" dirty="0">
                <a:solidFill>
                  <a:srgbClr val="1528BC"/>
                </a:solidFill>
                <a:latin typeface="Titillium Web"/>
              </a:rPr>
              <a:t>Quantum Assembly compatibility.</a:t>
            </a:r>
            <a:endParaRPr lang="it-IT" sz="2000" dirty="0">
              <a:solidFill>
                <a:srgbClr val="1528BC"/>
              </a:solidFill>
              <a:latin typeface="Titillium Web"/>
            </a:endParaRPr>
          </a:p>
          <a:p>
            <a:pPr marL="276860" indent="-276860">
              <a:buFont typeface="Arial,Sans-Serif"/>
              <a:buChar char="•"/>
            </a:pPr>
            <a:endParaRPr lang="en-CA" sz="2000" dirty="0">
              <a:solidFill>
                <a:srgbClr val="1528BC"/>
              </a:solidFill>
              <a:latin typeface="Titillium Web"/>
            </a:endParaRPr>
          </a:p>
          <a:p>
            <a:pPr marL="276860" indent="-276860">
              <a:buFont typeface="Arial,Sans-Serif"/>
              <a:buChar char="•"/>
            </a:pPr>
            <a:r>
              <a:rPr lang="en-CA" sz="2000" dirty="0" err="1">
                <a:solidFill>
                  <a:srgbClr val="1528BC"/>
                </a:solidFill>
                <a:latin typeface="Titillium Web"/>
              </a:rPr>
              <a:t>Phisical</a:t>
            </a:r>
            <a:r>
              <a:rPr lang="en-CA" sz="2000" dirty="0">
                <a:solidFill>
                  <a:srgbClr val="1528BC"/>
                </a:solidFill>
                <a:latin typeface="Titillium Web"/>
              </a:rPr>
              <a:t>-parameters tuning.</a:t>
            </a:r>
          </a:p>
          <a:p>
            <a:pPr marL="276860" indent="-276860">
              <a:buFont typeface="Arial,Sans-Serif"/>
              <a:buChar char="•"/>
            </a:pPr>
            <a:endParaRPr lang="it-IT" sz="2000" dirty="0">
              <a:solidFill>
                <a:srgbClr val="000000"/>
              </a:solidFill>
              <a:latin typeface="Titillium Web"/>
            </a:endParaRPr>
          </a:p>
          <a:p>
            <a:pPr marL="276860" indent="-276860">
              <a:buFont typeface="Arial,Sans-Serif"/>
              <a:buChar char="•"/>
            </a:pPr>
            <a:r>
              <a:rPr lang="it-IT" sz="2000" dirty="0">
                <a:solidFill>
                  <a:srgbClr val="1528BC"/>
                </a:solidFill>
                <a:latin typeface="Titillium Web"/>
              </a:rPr>
              <a:t>Hardware </a:t>
            </a:r>
            <a:r>
              <a:rPr lang="it-IT" sz="2000" dirty="0" err="1">
                <a:solidFill>
                  <a:srgbClr val="1528BC"/>
                </a:solidFill>
                <a:latin typeface="Titillium Web"/>
              </a:rPr>
              <a:t>connectivity</a:t>
            </a:r>
            <a:r>
              <a:rPr lang="it-IT" sz="2000" dirty="0">
                <a:solidFill>
                  <a:srgbClr val="1528BC"/>
                </a:solidFill>
                <a:latin typeface="Titillium Web"/>
              </a:rPr>
              <a:t>.</a:t>
            </a:r>
            <a:br>
              <a:rPr lang="it-IT" sz="2000" dirty="0">
                <a:solidFill>
                  <a:srgbClr val="1528BC"/>
                </a:solidFill>
                <a:latin typeface="Titillium Web"/>
              </a:rPr>
            </a:br>
            <a:endParaRPr lang="it-IT" sz="2000">
              <a:solidFill>
                <a:srgbClr val="1528BC"/>
              </a:solidFill>
              <a:latin typeface="Titillium Web"/>
            </a:endParaRPr>
          </a:p>
          <a:p>
            <a:pPr marL="276860" indent="-276860">
              <a:buFont typeface="Arial,Sans-Serif"/>
              <a:buChar char="•"/>
            </a:pPr>
            <a:endParaRPr lang="en-CA" sz="2000" dirty="0">
              <a:latin typeface="Titillium Web"/>
            </a:endParaRPr>
          </a:p>
          <a:p>
            <a:pPr marL="276860" indent="-276860">
              <a:buFont typeface="Arial,Sans-Serif"/>
              <a:buChar char="•"/>
            </a:pPr>
            <a:endParaRPr lang="en-CA" sz="2000" dirty="0">
              <a:solidFill>
                <a:srgbClr val="1528BC"/>
              </a:solidFill>
              <a:latin typeface="Titillium Web"/>
            </a:endParaRPr>
          </a:p>
        </p:txBody>
      </p:sp>
      <p:pic>
        <p:nvPicPr>
          <p:cNvPr id="17" name="Segnaposto contenuto 16" descr="Immagine che contiene nero, oscurità, notte&#10;&#10;Il contenuto generato dall'IA potrebbe non essere corretto.">
            <a:extLst>
              <a:ext uri="{FF2B5EF4-FFF2-40B4-BE49-F238E27FC236}">
                <a16:creationId xmlns:a16="http://schemas.microsoft.com/office/drawing/2014/main" id="{C38409B7-35E2-4C22-FD8D-84A2572A86F8}"/>
              </a:ext>
            </a:extLst>
          </p:cNvPr>
          <p:cNvPicPr>
            <a:picLocks noGrp="1" noChangeAspect="1"/>
          </p:cNvPicPr>
          <p:nvPr>
            <p:ph sz="half" idx="11"/>
          </p:nvPr>
        </p:nvPicPr>
        <p:blipFill>
          <a:blip r:embed="rId8" cstate="screen">
            <a:alphaModFix amt="25000"/>
            <a:extLst>
              <a:ext uri="{28A0092B-C50C-407E-A947-70E740481C1C}">
                <a14:useLocalDpi xmlns:a14="http://schemas.microsoft.com/office/drawing/2010/main"/>
              </a:ext>
            </a:extLst>
          </a:blip>
          <a:srcRect/>
          <a:stretch>
            <a:fillRect/>
          </a:stretch>
        </p:blipFill>
        <p:spPr>
          <a:xfrm rot="19892423">
            <a:off x="9075069" y="1419288"/>
            <a:ext cx="4670890" cy="5451381"/>
          </a:xfrm>
        </p:spPr>
      </p:pic>
    </p:spTree>
    <p:extLst>
      <p:ext uri="{BB962C8B-B14F-4D97-AF65-F5344CB8AC3E}">
        <p14:creationId xmlns:p14="http://schemas.microsoft.com/office/powerpoint/2010/main" val="94245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69B47D1-3A2E-09C0-A484-D96A80DF39A0}"/>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9D8C9C24-882F-A2AC-BEE6-9371098EC3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862219"/>
          </a:xfrm>
          <a:prstGeom prst="rect">
            <a:avLst/>
          </a:prstGeom>
        </p:spPr>
      </p:pic>
      <p:pic>
        <p:nvPicPr>
          <p:cNvPr id="6" name="Immagine 5">
            <a:extLst>
              <a:ext uri="{FF2B5EF4-FFF2-40B4-BE49-F238E27FC236}">
                <a16:creationId xmlns:a16="http://schemas.microsoft.com/office/drawing/2014/main" id="{3DAFF47D-347E-EA59-40D6-2A52E44D07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11282"/>
            <a:ext cx="12192000" cy="361767"/>
          </a:xfrm>
          <a:prstGeom prst="rect">
            <a:avLst/>
          </a:prstGeom>
        </p:spPr>
      </p:pic>
      <p:sp>
        <p:nvSpPr>
          <p:cNvPr id="7" name="CasellaDiTesto 6">
            <a:extLst>
              <a:ext uri="{FF2B5EF4-FFF2-40B4-BE49-F238E27FC236}">
                <a16:creationId xmlns:a16="http://schemas.microsoft.com/office/drawing/2014/main" id="{93FE62E9-82D0-450A-4ED2-4E7F4EEE7B0A}"/>
              </a:ext>
            </a:extLst>
          </p:cNvPr>
          <p:cNvSpPr txBox="1"/>
          <p:nvPr/>
        </p:nvSpPr>
        <p:spPr>
          <a:xfrm>
            <a:off x="6712747" y="6536581"/>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8" name="CasellaDiTesto 7">
            <a:extLst>
              <a:ext uri="{FF2B5EF4-FFF2-40B4-BE49-F238E27FC236}">
                <a16:creationId xmlns:a16="http://schemas.microsoft.com/office/drawing/2014/main" id="{4A5087D4-8726-D45F-308B-DC48D33B509E}"/>
              </a:ext>
            </a:extLst>
          </p:cNvPr>
          <p:cNvSpPr txBox="1"/>
          <p:nvPr/>
        </p:nvSpPr>
        <p:spPr>
          <a:xfrm>
            <a:off x="467555" y="6530753"/>
            <a:ext cx="7919208" cy="307777"/>
          </a:xfrm>
          <a:prstGeom prst="rect">
            <a:avLst/>
          </a:prstGeom>
          <a:noFill/>
        </p:spPr>
        <p:txBody>
          <a:bodyPr wrap="square" rtlCol="0">
            <a:spAutoFit/>
          </a:bodyPr>
          <a:lstStyle/>
          <a:p>
            <a:r>
              <a:rPr lang="it-IT" sz="1400" dirty="0">
                <a:solidFill>
                  <a:schemeClr val="bg1"/>
                </a:solidFill>
                <a:latin typeface="Titillium Web" pitchFamily="2" charset="77"/>
              </a:rPr>
              <a:t>ICSC </a:t>
            </a:r>
            <a:r>
              <a:rPr lang="it-IT" sz="1400" dirty="0" err="1">
                <a:solidFill>
                  <a:schemeClr val="bg1"/>
                </a:solidFill>
                <a:latin typeface="Titillium Web" pitchFamily="2" charset="77"/>
              </a:rPr>
              <a:t>Italian</a:t>
            </a:r>
            <a:r>
              <a:rPr lang="it-IT" sz="1400" dirty="0">
                <a:solidFill>
                  <a:schemeClr val="bg1"/>
                </a:solidFill>
                <a:latin typeface="Titillium Web" pitchFamily="2" charset="77"/>
              </a:rPr>
              <a:t> </a:t>
            </a:r>
            <a:r>
              <a:rPr lang="it-IT" sz="1400" dirty="0" err="1">
                <a:solidFill>
                  <a:schemeClr val="bg1"/>
                </a:solidFill>
                <a:latin typeface="Titillium Web" pitchFamily="2" charset="77"/>
              </a:rPr>
              <a:t>Research</a:t>
            </a:r>
            <a:r>
              <a:rPr lang="it-IT" sz="1400" dirty="0">
                <a:solidFill>
                  <a:schemeClr val="bg1"/>
                </a:solidFill>
                <a:latin typeface="Titillium Web" pitchFamily="2" charset="77"/>
              </a:rPr>
              <a:t> Center on High-Performance Computing, Big Data and Quantum Computing</a:t>
            </a:r>
          </a:p>
        </p:txBody>
      </p:sp>
      <p:sp>
        <p:nvSpPr>
          <p:cNvPr id="3" name="Titolo 4">
            <a:extLst>
              <a:ext uri="{FF2B5EF4-FFF2-40B4-BE49-F238E27FC236}">
                <a16:creationId xmlns:a16="http://schemas.microsoft.com/office/drawing/2014/main" id="{AA7BB53C-2304-1396-2CAE-F9CF716EAA6C}"/>
              </a:ext>
            </a:extLst>
          </p:cNvPr>
          <p:cNvSpPr txBox="1">
            <a:spLocks/>
          </p:cNvSpPr>
          <p:nvPr/>
        </p:nvSpPr>
        <p:spPr>
          <a:xfrm>
            <a:off x="838200" y="1933792"/>
            <a:ext cx="10515600" cy="26375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b="1" dirty="0">
                <a:solidFill>
                  <a:schemeClr val="bg1"/>
                </a:solidFill>
                <a:latin typeface="Titillium Web" pitchFamily="2" charset="77"/>
              </a:rPr>
              <a:t>Grazie </a:t>
            </a:r>
          </a:p>
          <a:p>
            <a:r>
              <a:rPr lang="it-IT" b="1" dirty="0">
                <a:solidFill>
                  <a:schemeClr val="bg1"/>
                </a:solidFill>
                <a:latin typeface="Titillium Web" pitchFamily="2" charset="77"/>
              </a:rPr>
              <a:t>per </a:t>
            </a:r>
          </a:p>
          <a:p>
            <a:r>
              <a:rPr lang="it-IT" b="1" dirty="0">
                <a:solidFill>
                  <a:schemeClr val="bg1"/>
                </a:solidFill>
                <a:latin typeface="Titillium Web" pitchFamily="2" charset="77"/>
              </a:rPr>
              <a:t>l’attenzione</a:t>
            </a:r>
          </a:p>
        </p:txBody>
      </p:sp>
    </p:spTree>
    <p:extLst>
      <p:ext uri="{BB962C8B-B14F-4D97-AF65-F5344CB8AC3E}">
        <p14:creationId xmlns:p14="http://schemas.microsoft.com/office/powerpoint/2010/main" val="32679916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EE8D967367C4F43800F524D0FB25F14" ma:contentTypeVersion="16" ma:contentTypeDescription="Creare un nuovo documento." ma:contentTypeScope="" ma:versionID="00b5e24aa4fe71f18a411d208d8feab8">
  <xsd:schema xmlns:xsd="http://www.w3.org/2001/XMLSchema" xmlns:xs="http://www.w3.org/2001/XMLSchema" xmlns:p="http://schemas.microsoft.com/office/2006/metadata/properties" xmlns:ns2="61dc867b-cde0-418c-8f68-453c80a5486d" xmlns:ns3="9c2f6c11-a5d2-4411-8a2d-6b39d3ef753b" targetNamespace="http://schemas.microsoft.com/office/2006/metadata/properties" ma:root="true" ma:fieldsID="bb46f9adfbf3fd6f50c7ce854ccce3ee" ns2:_="" ns3:_="">
    <xsd:import namespace="61dc867b-cde0-418c-8f68-453c80a5486d"/>
    <xsd:import namespace="9c2f6c11-a5d2-4411-8a2d-6b39d3ef75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dc867b-cde0-418c-8f68-453c80a548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b5cfcbd8-6033-42e0-bf64-395394fc0ae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2f6c11-a5d2-4411-8a2d-6b39d3ef753b"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element name="TaxCatchAll" ma:index="15" nillable="true" ma:displayName="Colonna per tutti i valori di tassonomia" ma:hidden="true" ma:list="{68c33b50-0603-471a-9307-77a9cfe783aa}" ma:internalName="TaxCatchAll" ma:showField="CatchAllData" ma:web="9c2f6c11-a5d2-4411-8a2d-6b39d3ef75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dc867b-cde0-418c-8f68-453c80a5486d">
      <Terms xmlns="http://schemas.microsoft.com/office/infopath/2007/PartnerControls"/>
    </lcf76f155ced4ddcb4097134ff3c332f>
    <TaxCatchAll xmlns="9c2f6c11-a5d2-4411-8a2d-6b39d3ef753b" xsi:nil="true"/>
  </documentManagement>
</p:properties>
</file>

<file path=customXml/itemProps1.xml><?xml version="1.0" encoding="utf-8"?>
<ds:datastoreItem xmlns:ds="http://schemas.openxmlformats.org/officeDocument/2006/customXml" ds:itemID="{7246C870-37C4-4BB2-8C66-B0C4CC512818}"/>
</file>

<file path=customXml/itemProps2.xml><?xml version="1.0" encoding="utf-8"?>
<ds:datastoreItem xmlns:ds="http://schemas.openxmlformats.org/officeDocument/2006/customXml" ds:itemID="{A98DD570-340F-4989-8E5F-5AE3685C0A66}"/>
</file>

<file path=customXml/itemProps3.xml><?xml version="1.0" encoding="utf-8"?>
<ds:datastoreItem xmlns:ds="http://schemas.openxmlformats.org/officeDocument/2006/customXml" ds:itemID="{8B2F4CCD-B020-4BE7-969E-4186B7D15453}"/>
</file>

<file path=docMetadata/LabelInfo.xml><?xml version="1.0" encoding="utf-8"?>
<clbl:labelList xmlns:clbl="http://schemas.microsoft.com/office/2020/mipLabelMetadata">
  <clbl:label id="{3d039f18-be30-4d14-a39b-43726fab950e}" enabled="1" method="Standard" siteId="{34bcdf7f-9a80-4d3f-86b3-a07ecaa09672}" contentBits="2" removed="0"/>
</clbl:labelList>
</file>

<file path=docProps/app.xml><?xml version="1.0" encoding="utf-8"?>
<Properties xmlns="http://schemas.openxmlformats.org/officeDocument/2006/extended-properties" xmlns:vt="http://schemas.openxmlformats.org/officeDocument/2006/docPropsVTypes">
  <TotalTime>5</TotalTime>
  <Words>120</Words>
  <Application>Microsoft Office PowerPoint</Application>
  <PresentationFormat>Widescreen</PresentationFormat>
  <Paragraphs>17</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Presentazione standard di PowerPoint</vt:lpstr>
      <vt:lpstr>Presentazione standard di PowerPoint</vt:lpstr>
      <vt:lpstr>Presentazione standard di PowerPoint</vt:lpstr>
      <vt:lpstr>Quantum Distributed Optimizer (QDO)</vt:lpstr>
      <vt:lpstr>High Quality Liquid Asset (HQLA) problem</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Matteo Massicci</dc:creator>
  <cp:lastModifiedBy>Matteo Massicci</cp:lastModifiedBy>
  <cp:revision>286</cp:revision>
  <dcterms:created xsi:type="dcterms:W3CDTF">2025-10-30T15:19:27Z</dcterms:created>
  <dcterms:modified xsi:type="dcterms:W3CDTF">2025-11-10T09:41:35Z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Tema di Office:8</vt:lpwstr>
  </property>
  <property fmtid="{D5CDD505-2E9C-101B-9397-08002B2CF9AE}" pid="3" name="ClassificationContentMarkingFooterText">
    <vt:lpwstr>Pubblico</vt:lpwstr>
  </property>
  <property fmtid="{D5CDD505-2E9C-101B-9397-08002B2CF9AE}" pid="4" name="ContentTypeId">
    <vt:lpwstr>0x010100EEE8D967367C4F43800F524D0FB25F14</vt:lpwstr>
  </property>
</Properties>
</file>