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145707224" r:id="rId7"/>
    <p:sldId id="2145707225" r:id="rId8"/>
    <p:sldId id="2145707229" r:id="rId9"/>
    <p:sldId id="2145707230" r:id="rId10"/>
    <p:sldId id="2145707232" r:id="rId11"/>
    <p:sldId id="2145707233" r:id="rId12"/>
    <p:sldId id="2145707239" r:id="rId13"/>
    <p:sldId id="2145707240" r:id="rId14"/>
    <p:sldId id="2145707231" r:id="rId15"/>
    <p:sldId id="2145707238" r:id="rId16"/>
    <p:sldId id="2145707235" r:id="rId17"/>
    <p:sldId id="2145707228" r:id="rId18"/>
    <p:sldId id="258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7"/>
    <p:restoredTop sz="94701"/>
  </p:normalViewPr>
  <p:slideViewPr>
    <p:cSldViewPr snapToGrid="0">
      <p:cViewPr varScale="1">
        <p:scale>
          <a:sx n="105" d="100"/>
          <a:sy n="105" d="100"/>
        </p:scale>
        <p:origin x="2034" y="-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Chillemi" userId="472a4284-367e-4a95-9775-bac23413fd81" providerId="ADAL" clId="{947F2931-7908-4AF4-B17D-9D78696066FA}"/>
    <pc:docChg chg="custSel modSld">
      <pc:chgData name="Giovanni Chillemi" userId="472a4284-367e-4a95-9775-bac23413fd81" providerId="ADAL" clId="{947F2931-7908-4AF4-B17D-9D78696066FA}" dt="2025-11-10T16:41:27.869" v="46" actId="478"/>
      <pc:docMkLst>
        <pc:docMk/>
      </pc:docMkLst>
      <pc:sldChg chg="delSp modSp mod">
        <pc:chgData name="Giovanni Chillemi" userId="472a4284-367e-4a95-9775-bac23413fd81" providerId="ADAL" clId="{947F2931-7908-4AF4-B17D-9D78696066FA}" dt="2025-11-10T16:40:24.124" v="34" actId="1036"/>
        <pc:sldMkLst>
          <pc:docMk/>
          <pc:sldMk cId="4179108980" sldId="2145707225"/>
        </pc:sldMkLst>
        <pc:spChg chg="del">
          <ac:chgData name="Giovanni Chillemi" userId="472a4284-367e-4a95-9775-bac23413fd81" providerId="ADAL" clId="{947F2931-7908-4AF4-B17D-9D78696066FA}" dt="2025-11-10T16:40:10.834" v="0" actId="478"/>
          <ac:spMkLst>
            <pc:docMk/>
            <pc:sldMk cId="4179108980" sldId="2145707225"/>
            <ac:spMk id="21" creationId="{D12B2ACD-2F80-FB61-9B54-AF2AF638A6AB}"/>
          </ac:spMkLst>
        </pc:spChg>
        <pc:spChg chg="mod">
          <ac:chgData name="Giovanni Chillemi" userId="472a4284-367e-4a95-9775-bac23413fd81" providerId="ADAL" clId="{947F2931-7908-4AF4-B17D-9D78696066FA}" dt="2025-11-10T16:40:24.124" v="34" actId="1036"/>
          <ac:spMkLst>
            <pc:docMk/>
            <pc:sldMk cId="4179108980" sldId="2145707225"/>
            <ac:spMk id="29" creationId="{B24AAAFF-69F7-37F6-D10A-A961FAC8697C}"/>
          </ac:spMkLst>
        </pc:spChg>
        <pc:spChg chg="mod">
          <ac:chgData name="Giovanni Chillemi" userId="472a4284-367e-4a95-9775-bac23413fd81" providerId="ADAL" clId="{947F2931-7908-4AF4-B17D-9D78696066FA}" dt="2025-11-10T16:40:24.124" v="34" actId="1036"/>
          <ac:spMkLst>
            <pc:docMk/>
            <pc:sldMk cId="4179108980" sldId="2145707225"/>
            <ac:spMk id="30" creationId="{0DA1A4A6-88C5-329A-56DF-8F30E795054C}"/>
          </ac:spMkLst>
        </pc:spChg>
        <pc:spChg chg="mod">
          <ac:chgData name="Giovanni Chillemi" userId="472a4284-367e-4a95-9775-bac23413fd81" providerId="ADAL" clId="{947F2931-7908-4AF4-B17D-9D78696066FA}" dt="2025-11-10T16:40:24.124" v="34" actId="1036"/>
          <ac:spMkLst>
            <pc:docMk/>
            <pc:sldMk cId="4179108980" sldId="2145707225"/>
            <ac:spMk id="34" creationId="{B573D28C-3741-5CAA-17B1-DDC60E96ED50}"/>
          </ac:spMkLst>
        </pc:spChg>
        <pc:spChg chg="mod">
          <ac:chgData name="Giovanni Chillemi" userId="472a4284-367e-4a95-9775-bac23413fd81" providerId="ADAL" clId="{947F2931-7908-4AF4-B17D-9D78696066FA}" dt="2025-11-10T16:40:24.124" v="34" actId="1036"/>
          <ac:spMkLst>
            <pc:docMk/>
            <pc:sldMk cId="4179108980" sldId="2145707225"/>
            <ac:spMk id="35" creationId="{FB948598-78A2-1521-0259-083F23C72884}"/>
          </ac:spMkLst>
        </pc:spChg>
        <pc:spChg chg="mod">
          <ac:chgData name="Giovanni Chillemi" userId="472a4284-367e-4a95-9775-bac23413fd81" providerId="ADAL" clId="{947F2931-7908-4AF4-B17D-9D78696066FA}" dt="2025-11-10T16:40:24.124" v="34" actId="1036"/>
          <ac:spMkLst>
            <pc:docMk/>
            <pc:sldMk cId="4179108980" sldId="2145707225"/>
            <ac:spMk id="36" creationId="{308FDBB6-8D93-BBB8-9DC3-369E14AA920C}"/>
          </ac:spMkLst>
        </pc:spChg>
        <pc:picChg chg="mod">
          <ac:chgData name="Giovanni Chillemi" userId="472a4284-367e-4a95-9775-bac23413fd81" providerId="ADAL" clId="{947F2931-7908-4AF4-B17D-9D78696066FA}" dt="2025-11-10T16:40:24.124" v="34" actId="1036"/>
          <ac:picMkLst>
            <pc:docMk/>
            <pc:sldMk cId="4179108980" sldId="2145707225"/>
            <ac:picMk id="31" creationId="{76D0131D-EFB6-EE96-DE3E-632EC687BFB8}"/>
          </ac:picMkLst>
        </pc:picChg>
        <pc:picChg chg="mod">
          <ac:chgData name="Giovanni Chillemi" userId="472a4284-367e-4a95-9775-bac23413fd81" providerId="ADAL" clId="{947F2931-7908-4AF4-B17D-9D78696066FA}" dt="2025-11-10T16:40:24.124" v="34" actId="1036"/>
          <ac:picMkLst>
            <pc:docMk/>
            <pc:sldMk cId="4179108980" sldId="2145707225"/>
            <ac:picMk id="32" creationId="{83C691D6-783A-F4E9-5BA9-D1F9D7804DAC}"/>
          </ac:picMkLst>
        </pc:picChg>
        <pc:picChg chg="mod">
          <ac:chgData name="Giovanni Chillemi" userId="472a4284-367e-4a95-9775-bac23413fd81" providerId="ADAL" clId="{947F2931-7908-4AF4-B17D-9D78696066FA}" dt="2025-11-10T16:40:24.124" v="34" actId="1036"/>
          <ac:picMkLst>
            <pc:docMk/>
            <pc:sldMk cId="4179108980" sldId="2145707225"/>
            <ac:picMk id="33" creationId="{39BD010E-A31D-E6E8-A37E-AEEDD7F47C85}"/>
          </ac:picMkLst>
        </pc:picChg>
        <pc:picChg chg="mod">
          <ac:chgData name="Giovanni Chillemi" userId="472a4284-367e-4a95-9775-bac23413fd81" providerId="ADAL" clId="{947F2931-7908-4AF4-B17D-9D78696066FA}" dt="2025-11-10T16:40:24.124" v="34" actId="1036"/>
          <ac:picMkLst>
            <pc:docMk/>
            <pc:sldMk cId="4179108980" sldId="2145707225"/>
            <ac:picMk id="72" creationId="{33E86F32-BE44-9244-BF65-F078EE0BD7DB}"/>
          </ac:picMkLst>
        </pc:picChg>
      </pc:sldChg>
      <pc:sldChg chg="delSp modSp mod">
        <pc:chgData name="Giovanni Chillemi" userId="472a4284-367e-4a95-9775-bac23413fd81" providerId="ADAL" clId="{947F2931-7908-4AF4-B17D-9D78696066FA}" dt="2025-11-10T16:40:54.044" v="38" actId="478"/>
        <pc:sldMkLst>
          <pc:docMk/>
          <pc:sldMk cId="4039464872" sldId="2145707232"/>
        </pc:sldMkLst>
        <pc:spChg chg="del mod">
          <ac:chgData name="Giovanni Chillemi" userId="472a4284-367e-4a95-9775-bac23413fd81" providerId="ADAL" clId="{947F2931-7908-4AF4-B17D-9D78696066FA}" dt="2025-11-10T16:40:54.044" v="38" actId="478"/>
          <ac:spMkLst>
            <pc:docMk/>
            <pc:sldMk cId="4039464872" sldId="2145707232"/>
            <ac:spMk id="10" creationId="{F1C7525E-F714-FA1E-1D2E-1A2C404E101F}"/>
          </ac:spMkLst>
        </pc:spChg>
        <pc:spChg chg="del mod">
          <ac:chgData name="Giovanni Chillemi" userId="472a4284-367e-4a95-9775-bac23413fd81" providerId="ADAL" clId="{947F2931-7908-4AF4-B17D-9D78696066FA}" dt="2025-11-10T16:40:44.394" v="36" actId="478"/>
          <ac:spMkLst>
            <pc:docMk/>
            <pc:sldMk cId="4039464872" sldId="2145707232"/>
            <ac:spMk id="14" creationId="{6F8C0B14-35CC-0CB4-65C0-C47E815EE335}"/>
          </ac:spMkLst>
        </pc:spChg>
      </pc:sldChg>
      <pc:sldChg chg="delSp modSp mod">
        <pc:chgData name="Giovanni Chillemi" userId="472a4284-367e-4a95-9775-bac23413fd81" providerId="ADAL" clId="{947F2931-7908-4AF4-B17D-9D78696066FA}" dt="2025-11-10T16:41:16.143" v="44" actId="478"/>
        <pc:sldMkLst>
          <pc:docMk/>
          <pc:sldMk cId="437446475" sldId="2145707233"/>
        </pc:sldMkLst>
        <pc:spChg chg="del mod">
          <ac:chgData name="Giovanni Chillemi" userId="472a4284-367e-4a95-9775-bac23413fd81" providerId="ADAL" clId="{947F2931-7908-4AF4-B17D-9D78696066FA}" dt="2025-11-10T16:41:04.748" v="40" actId="478"/>
          <ac:spMkLst>
            <pc:docMk/>
            <pc:sldMk cId="437446475" sldId="2145707233"/>
            <ac:spMk id="8" creationId="{E979819C-D6D1-6CA1-4516-519A5047C523}"/>
          </ac:spMkLst>
        </pc:spChg>
        <pc:spChg chg="del mod">
          <ac:chgData name="Giovanni Chillemi" userId="472a4284-367e-4a95-9775-bac23413fd81" providerId="ADAL" clId="{947F2931-7908-4AF4-B17D-9D78696066FA}" dt="2025-11-10T16:41:08.907" v="42" actId="478"/>
          <ac:spMkLst>
            <pc:docMk/>
            <pc:sldMk cId="437446475" sldId="2145707233"/>
            <ac:spMk id="10" creationId="{3AC5E06C-4F2C-3838-438F-1FB649F9BD72}"/>
          </ac:spMkLst>
        </pc:spChg>
        <pc:spChg chg="del mod">
          <ac:chgData name="Giovanni Chillemi" userId="472a4284-367e-4a95-9775-bac23413fd81" providerId="ADAL" clId="{947F2931-7908-4AF4-B17D-9D78696066FA}" dt="2025-11-10T16:41:16.143" v="44" actId="478"/>
          <ac:spMkLst>
            <pc:docMk/>
            <pc:sldMk cId="437446475" sldId="2145707233"/>
            <ac:spMk id="14" creationId="{3E991868-E125-EA08-7814-53E16FD67EC7}"/>
          </ac:spMkLst>
        </pc:spChg>
      </pc:sldChg>
      <pc:sldChg chg="delSp modSp mod">
        <pc:chgData name="Giovanni Chillemi" userId="472a4284-367e-4a95-9775-bac23413fd81" providerId="ADAL" clId="{947F2931-7908-4AF4-B17D-9D78696066FA}" dt="2025-11-10T16:41:27.869" v="46" actId="478"/>
        <pc:sldMkLst>
          <pc:docMk/>
          <pc:sldMk cId="1633228652" sldId="2145707239"/>
        </pc:sldMkLst>
        <pc:spChg chg="del mod">
          <ac:chgData name="Giovanni Chillemi" userId="472a4284-367e-4a95-9775-bac23413fd81" providerId="ADAL" clId="{947F2931-7908-4AF4-B17D-9D78696066FA}" dt="2025-11-10T16:41:27.869" v="46" actId="478"/>
          <ac:spMkLst>
            <pc:docMk/>
            <pc:sldMk cId="1633228652" sldId="2145707239"/>
            <ac:spMk id="14" creationId="{E6780CA8-0F0C-DA55-FFD2-92FF001FAC2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805CC-12F0-4519-AD75-F4AE68868BB9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7B74B-9751-4BF8-A91D-31F117A1705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52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8EA49-2AC6-BE1B-06FA-5184953AE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9081E1-07B2-FA4B-8E01-676F0E0CE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DE9F46-0D4B-0F10-C7CA-A36C2CD6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FD4B0D-BD86-4408-9C42-EA4E3798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B5CA18-5EE2-D679-39A3-F24CD46D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91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A39097-4067-4763-E258-20F5C038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7625C8-94F1-10F7-CAB9-75AEA7752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5AEAD5-89B5-CCF0-5F5D-58F78F197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0201BB-5A1F-A406-6F35-548C028FF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1B952E-E2B4-3B0A-769A-DEC86060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78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C288FB0-B654-FDD2-1F54-28D5BD37D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80105F0-F399-DB1F-CF0A-F8531C2D0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B3A8F6-7E8C-E2E3-28C8-140A28D8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C95345-3CD4-B779-1F44-3CD789EA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110167-37C1-3132-BA11-274392E2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59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>
            <a:extLst>
              <a:ext uri="{FF2B5EF4-FFF2-40B4-BE49-F238E27FC236}">
                <a16:creationId xmlns:a16="http://schemas.microsoft.com/office/drawing/2014/main" id="{4508B794-7559-16C8-3095-CB68990F8F7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862446"/>
            <a:ext cx="12191999" cy="5663045"/>
          </a:xfrm>
          <a:prstGeom prst="rect">
            <a:avLst/>
          </a:prstGeom>
          <a:solidFill>
            <a:srgbClr val="1528BC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0A91A5-2E27-BBB4-A917-020315A6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96" y="1116448"/>
            <a:ext cx="11297804" cy="516409"/>
          </a:xfrm>
          <a:prstGeom prst="rect">
            <a:avLst/>
          </a:prstGeom>
        </p:spPr>
        <p:txBody>
          <a:bodyPr anchor="b"/>
          <a:lstStyle>
            <a:lvl1pPr>
              <a:defRPr lang="it-IT" sz="3200" b="1" kern="1200" dirty="0">
                <a:solidFill>
                  <a:schemeClr val="bg1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E558FA-036B-BB04-0CE6-EDB4B32ED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996" y="1656535"/>
            <a:ext cx="11297804" cy="516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400" kern="1200" dirty="0" smtClean="0">
                <a:solidFill>
                  <a:schemeClr val="bg1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038062B3-0842-D420-5B15-BF91D0DF8B4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6996" y="2490090"/>
            <a:ext cx="11297804" cy="3447247"/>
          </a:xfrm>
          <a:prstGeom prst="rect">
            <a:avLst/>
          </a:prstGeom>
        </p:spPr>
        <p:txBody>
          <a:bodyPr/>
          <a:lstStyle>
            <a:lvl1pPr>
              <a:defRPr lang="it-IT" sz="1800" kern="1200" dirty="0" smtClean="0">
                <a:solidFill>
                  <a:schemeClr val="bg1"/>
                </a:solidFill>
                <a:latin typeface="Titillium Web" pitchFamily="2" charset="77"/>
                <a:ea typeface="+mj-ea"/>
                <a:cs typeface="+mj-cs"/>
              </a:defRPr>
            </a:lvl1pPr>
            <a:lvl2pPr>
              <a:defRPr lang="it-IT" sz="1600" kern="1200" dirty="0" smtClean="0">
                <a:solidFill>
                  <a:schemeClr val="bg1"/>
                </a:solidFill>
                <a:latin typeface="Titillium Web" pitchFamily="2" charset="77"/>
                <a:ea typeface="+mj-ea"/>
                <a:cs typeface="+mj-cs"/>
              </a:defRPr>
            </a:lvl2pPr>
            <a:lvl3pPr>
              <a:defRPr lang="it-IT" sz="1600" kern="1200" dirty="0" smtClean="0">
                <a:solidFill>
                  <a:schemeClr val="bg1"/>
                </a:solidFill>
                <a:latin typeface="Titillium Web" pitchFamily="2" charset="77"/>
                <a:ea typeface="+mj-ea"/>
                <a:cs typeface="+mj-cs"/>
              </a:defRPr>
            </a:lvl3pPr>
            <a:lvl4pPr>
              <a:defRPr lang="it-IT" sz="1600" kern="1200" dirty="0" smtClean="0">
                <a:solidFill>
                  <a:schemeClr val="bg1"/>
                </a:solidFill>
                <a:latin typeface="Titillium Web" pitchFamily="2" charset="77"/>
                <a:ea typeface="+mj-ea"/>
                <a:cs typeface="+mj-cs"/>
              </a:defRPr>
            </a:lvl4pPr>
            <a:lvl5pPr>
              <a:defRPr lang="it-IT" sz="1600" kern="1200" dirty="0">
                <a:solidFill>
                  <a:schemeClr val="bg1"/>
                </a:solidFill>
                <a:latin typeface="Titillium Web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3601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038062B3-0842-D420-5B15-BF91D0DF8B4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6994" y="2306782"/>
            <a:ext cx="11318007" cy="3865418"/>
          </a:xfrm>
          <a:prstGeom prst="rect">
            <a:avLst/>
          </a:prstGeom>
        </p:spPr>
        <p:txBody>
          <a:bodyPr/>
          <a:lstStyle>
            <a:lvl1pPr>
              <a:defRPr lang="it-IT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1pPr>
            <a:lvl2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2pPr>
            <a:lvl3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3pPr>
            <a:lvl4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4pPr>
            <a:lvl5pPr>
              <a:defRPr lang="it-IT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03D4207-1B7E-59E0-40E5-7509AD243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96" y="1116448"/>
            <a:ext cx="10515600" cy="535707"/>
          </a:xfrm>
          <a:prstGeom prst="rect">
            <a:avLst/>
          </a:prstGeom>
        </p:spPr>
        <p:txBody>
          <a:bodyPr anchor="b"/>
          <a:lstStyle>
            <a:lvl1pPr>
              <a:defRPr lang="it-IT" sz="3200" b="1" kern="1200" dirty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C5E6B887-0117-42E1-3678-413D74C8A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996" y="1656535"/>
            <a:ext cx="10515600" cy="535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2758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E558FA-036B-BB04-0CE6-EDB4B32ED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995" y="1922070"/>
            <a:ext cx="5463063" cy="384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038062B3-0842-D420-5B15-BF91D0DF8B4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6995" y="2691245"/>
            <a:ext cx="5463063" cy="3434770"/>
          </a:xfrm>
          <a:prstGeom prst="rect">
            <a:avLst/>
          </a:prstGeom>
        </p:spPr>
        <p:txBody>
          <a:bodyPr/>
          <a:lstStyle>
            <a:lvl1pPr>
              <a:defRPr lang="it-IT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1pPr>
            <a:lvl2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2pPr>
            <a:lvl3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3pPr>
            <a:lvl4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4pPr>
            <a:lvl5pPr>
              <a:defRPr lang="it-IT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6576FE3-3885-B4FF-D94B-E5765152543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71738" y="2691245"/>
            <a:ext cx="5463063" cy="3434770"/>
          </a:xfrm>
          <a:prstGeom prst="rect">
            <a:avLst/>
          </a:prstGeom>
        </p:spPr>
        <p:txBody>
          <a:bodyPr/>
          <a:lstStyle>
            <a:lvl1pPr>
              <a:defRPr lang="it-IT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1pPr>
            <a:lvl2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2pPr>
            <a:lvl3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3pPr>
            <a:lvl4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4pPr>
            <a:lvl5pPr>
              <a:defRPr lang="it-IT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38F98548-F57F-1626-6B75-0371D69F717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60852" y="1922070"/>
            <a:ext cx="5463063" cy="384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AE72784-1269-C3B0-8F6E-1860AE41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96" y="1116448"/>
            <a:ext cx="10515600" cy="535707"/>
          </a:xfrm>
          <a:prstGeom prst="rect">
            <a:avLst/>
          </a:prstGeom>
        </p:spPr>
        <p:txBody>
          <a:bodyPr anchor="b"/>
          <a:lstStyle>
            <a:lvl1pPr>
              <a:defRPr lang="it-IT" sz="3200" b="1" kern="1200" dirty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3078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30026-C31E-75E1-E43B-0801CECB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BE0071-4CB3-8EF2-80D9-A146E67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5F86DB-EF25-3218-8CC6-BD025353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D5D84C-E795-237C-FF78-1AB4051D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EB4C5E-AC23-8543-A222-4CB5F980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69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EF87C6-3A36-01AD-E0A2-DC20D5CE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09F0A0-6C82-2BDE-23D6-D4117737F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52609B-F424-7ADF-D051-77B4DE34B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6DACF8-6B14-32B7-B640-87FE160C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F3C61D-43D9-D136-679A-9D031FB9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69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741E0B-43A4-6E1A-B124-E47CCF4B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D7535F-2AA8-7CC3-A258-53BDA8BD9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E69E15-0362-508A-1239-B4C434C3E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4F77DE-ACEA-FB9B-B4EE-C9180620F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B1319F-FEEB-3F76-2467-B35FE39F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B89958-D208-F120-13A8-36BFB2F1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05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1B193A-05BD-39F9-8A6B-B2859BF8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020CE9-E983-51C9-9F43-E3EB62B02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69B0B3-7D8A-2746-87E9-865C00FDA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52F75B1-A40F-C043-862B-E2091B2BB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3436A08-7AC1-7563-D50F-9D94E4D45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0C40F6E-CEE7-A970-76F6-FDFB6A00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9A18749-7255-6E43-26C6-E876DC1E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173CA26-72BF-8FD1-4BA4-A42BA0B5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24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5EDB6A-C8C9-ACE5-B325-0B014923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6ABEDEB-1D26-8AE8-4A0A-BEFEB3556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5CFCA2-7BFC-27D3-E51B-C0657EB8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1AEE23-7A89-273E-8A1D-98A95CA0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60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BAF3ADC-ADA1-1E63-8841-1DE7031A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5F5AC3-4907-FF86-3D2F-D26553FB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575F01-94D3-FFE8-7E81-A36D9D62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65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6581DD-4BB2-CC84-E05D-37470D34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47087E-E568-D1FB-E578-866AF5ECE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4AD939-FAA5-B513-4FBC-85442022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04A882-8A0B-DE52-E8BC-69B08C5BB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B4992D-B083-25D0-67C3-26F91818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EF10D2-34DD-98CD-F308-7F67EEA9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47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0100F5-3DDE-0305-0D39-31C4E536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60AC44C-401B-B1CF-59FC-01468B22A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B5C919-01F9-8B41-6AD5-58BDFEECD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946823-97E9-8FB9-8C9A-C5E20921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58CCE5-D370-60A2-6FC3-D5440A50B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036CD8-E395-FF36-C045-56F49808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0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2E7809E-3106-5F1D-CB60-6D6FF725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A5B33A-3704-6923-1B8F-A1C47F8AD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5E26A1-2B56-0376-646B-DD68077ED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2A094-26FE-2C48-BD78-16E3996DDCF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3F3BC7-A73D-E8B2-DB2E-BA94CE53E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0830D3-A710-1328-1CC3-DDD2A0858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B00F68-6BD6-7F45-A17A-2E8F58443DE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79BC4B-9B9E-E733-E76E-421BA315CE4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74512" y="6642100"/>
            <a:ext cx="4714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it-IT" sz="1000">
                <a:solidFill>
                  <a:srgbClr val="008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Pubblico</a:t>
            </a:r>
          </a:p>
        </p:txBody>
      </p:sp>
    </p:spTree>
    <p:extLst>
      <p:ext uri="{BB962C8B-B14F-4D97-AF65-F5344CB8AC3E}">
        <p14:creationId xmlns:p14="http://schemas.microsoft.com/office/powerpoint/2010/main" val="135789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29.emf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68EDAD4-1D08-38D5-9DA7-3BA27CA17E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0A8160C-5FEC-D686-205C-D48302E061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1282"/>
            <a:ext cx="12192000" cy="3617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6A3C38-91B8-3974-676F-ABE00121CDD6}"/>
              </a:ext>
            </a:extLst>
          </p:cNvPr>
          <p:cNvSpPr txBox="1"/>
          <p:nvPr/>
        </p:nvSpPr>
        <p:spPr>
          <a:xfrm>
            <a:off x="6712747" y="6536581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B5F768-5910-B8A7-D503-73188E24D672}"/>
              </a:ext>
            </a:extLst>
          </p:cNvPr>
          <p:cNvSpPr txBox="1"/>
          <p:nvPr/>
        </p:nvSpPr>
        <p:spPr>
          <a:xfrm>
            <a:off x="467555" y="6530753"/>
            <a:ext cx="791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ICSC </a:t>
            </a:r>
            <a:r>
              <a:rPr lang="it-IT" sz="1400" dirty="0" err="1">
                <a:solidFill>
                  <a:schemeClr val="bg1"/>
                </a:solidFill>
                <a:latin typeface="Titillium Web" pitchFamily="2" charset="77"/>
              </a:rPr>
              <a:t>Italian</a:t>
            </a:r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Titillium Web" pitchFamily="2" charset="77"/>
              </a:rPr>
              <a:t>Research</a:t>
            </a:r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 Center on High-Performance Computing, Big Data and Quantum Computing</a:t>
            </a:r>
          </a:p>
        </p:txBody>
      </p:sp>
    </p:spTree>
    <p:extLst>
      <p:ext uri="{BB962C8B-B14F-4D97-AF65-F5344CB8AC3E}">
        <p14:creationId xmlns:p14="http://schemas.microsoft.com/office/powerpoint/2010/main" val="2864172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F104F-67A5-D42E-F09A-263526DC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contenuto 16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C7F321C7-7A9D-4B49-17ED-5B7DF94C916A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892423">
            <a:off x="9075069" y="1419288"/>
            <a:ext cx="4670890" cy="5451381"/>
          </a:xfrm>
        </p:spPr>
      </p:pic>
      <p:pic>
        <p:nvPicPr>
          <p:cNvPr id="15" name="Segnaposto contenuto 14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145F6E04-2694-B651-B581-F0A33C27340F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62219"/>
            <a:ext cx="6966146" cy="5643235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74A8E662-4852-192C-1A94-0EC0A0C08C24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F582D0F3-88A9-FCFC-E6B2-B37172AF1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57E90194-EEE9-0609-E85D-40CDB4C1F0D3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89E0876A-1AE7-433E-3911-3ABC33739C66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4C2C1288-35A2-BD44-B2E3-C541393C04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8E0071F-CBD6-E986-D853-13DF4A6EB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271" y="877734"/>
            <a:ext cx="9710005" cy="56365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54579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19CFD-1EF4-A800-7EEB-7391DA407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contenuto 16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D42ED783-9422-4426-45E1-05E80BA1A912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892423">
            <a:off x="9075069" y="1419288"/>
            <a:ext cx="4670890" cy="5451381"/>
          </a:xfrm>
        </p:spPr>
      </p:pic>
      <p:pic>
        <p:nvPicPr>
          <p:cNvPr id="15" name="Segnaposto contenuto 14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0233E0C2-D806-168F-75C1-D157CFDA7803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62219"/>
            <a:ext cx="6966146" cy="5643235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3C8C4D2B-6AE8-108F-A735-8032DB0F3F2F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D511944A-B987-254C-6273-30AC56255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BAA17C85-4DA1-6E5F-F2C6-959231C2FB2E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85B3B8C0-9CF3-6768-A837-F3F020E6FF6A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DF69F19D-C63B-6D7F-97FF-05577C1E9C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714AC7B-F246-E313-95D7-664F62BB6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404" y="973712"/>
            <a:ext cx="9454797" cy="54202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4300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DC666-A41E-409D-E42A-06DE592D6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contenuto 16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E4215E0F-DD81-61CA-996A-8A59AFC14C76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892423">
            <a:off x="9075069" y="1419288"/>
            <a:ext cx="4670890" cy="5451381"/>
          </a:xfrm>
        </p:spPr>
      </p:pic>
      <p:pic>
        <p:nvPicPr>
          <p:cNvPr id="15" name="Segnaposto contenuto 14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2F0C19A9-62A1-D69D-4EF6-54F1B9E28D91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62219"/>
            <a:ext cx="6966146" cy="5643235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634DFACB-A663-A417-B28C-9D6A0BCD9400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131E64A3-BA2B-10D9-65D0-DB22CCFA4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C7E4F227-735D-F5F3-C5BC-728A7484F31D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3A1AA782-C9C7-1623-441A-04CB9F743E99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B929BF61-2E29-2CB9-D185-3E4E0BCEBE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D6AD5BEA-12EB-7CFA-D41C-CCC71BD2F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450582-C1C8-9279-758A-453664AD5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378" y="1361236"/>
            <a:ext cx="9145276" cy="5144218"/>
          </a:xfrm>
          <a:prstGeom prst="rect">
            <a:avLst/>
          </a:prstGeom>
        </p:spPr>
      </p:pic>
      <p:sp>
        <p:nvSpPr>
          <p:cNvPr id="6" name="TextBox 43">
            <a:extLst>
              <a:ext uri="{FF2B5EF4-FFF2-40B4-BE49-F238E27FC236}">
                <a16:creationId xmlns:a16="http://schemas.microsoft.com/office/drawing/2014/main" id="{3F1DA264-5C6D-B8D5-9D97-87B7DBF81A6F}"/>
              </a:ext>
            </a:extLst>
          </p:cNvPr>
          <p:cNvSpPr txBox="1"/>
          <p:nvPr/>
        </p:nvSpPr>
        <p:spPr>
          <a:xfrm>
            <a:off x="1688392" y="839124"/>
            <a:ext cx="8156845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3025" indent="-1343025" algn="ctr">
              <a:lnSpc>
                <a:spcPct val="115000"/>
              </a:lnSpc>
              <a:spcAft>
                <a:spcPts val="800"/>
              </a:spcAft>
              <a:buNone/>
              <a:tabLst>
                <a:tab pos="2419350" algn="l"/>
              </a:tabLst>
            </a:pPr>
            <a:r>
              <a:rPr lang="en-GB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Human respiratory syncytial virus (</a:t>
            </a:r>
            <a:r>
              <a:rPr lang="en-GB" sz="2000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hRSV</a:t>
            </a:r>
            <a:r>
              <a:rPr lang="en-GB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21AE415-B02F-A2FD-62C0-A925A96F862F}"/>
              </a:ext>
            </a:extLst>
          </p:cNvPr>
          <p:cNvSpPr/>
          <p:nvPr/>
        </p:nvSpPr>
        <p:spPr>
          <a:xfrm>
            <a:off x="9593983" y="1280530"/>
            <a:ext cx="2598017" cy="5144218"/>
          </a:xfrm>
          <a:custGeom>
            <a:avLst/>
            <a:gdLst/>
            <a:ahLst/>
            <a:cxnLst/>
            <a:rect l="l" t="t" r="r" b="b"/>
            <a:pathLst>
              <a:path w="6026727" h="10287000">
                <a:moveTo>
                  <a:pt x="0" y="0"/>
                </a:moveTo>
                <a:lnTo>
                  <a:pt x="6026728" y="0"/>
                </a:lnTo>
                <a:lnTo>
                  <a:pt x="602672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990" t="-2365" r="-127570" b="-1287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3AA56069-39EA-4A1F-4BA5-650BA97AF184}"/>
              </a:ext>
            </a:extLst>
          </p:cNvPr>
          <p:cNvSpPr txBox="1"/>
          <p:nvPr/>
        </p:nvSpPr>
        <p:spPr>
          <a:xfrm>
            <a:off x="8696976" y="4791624"/>
            <a:ext cx="1822331" cy="6365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9"/>
              </a:lnSpc>
            </a:pPr>
            <a:r>
              <a:rPr lang="en-US" sz="1600" b="1" u="sng" dirty="0">
                <a:solidFill>
                  <a:srgbClr val="FFDE5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Yellow → mutated residue</a:t>
            </a:r>
          </a:p>
        </p:txBody>
      </p:sp>
    </p:spTree>
    <p:extLst>
      <p:ext uri="{BB962C8B-B14F-4D97-AF65-F5344CB8AC3E}">
        <p14:creationId xmlns:p14="http://schemas.microsoft.com/office/powerpoint/2010/main" val="226771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14C24-F7C1-BFE7-623C-088E82E1C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contenuto 16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60DC91F3-CC8E-DD3E-0260-83D668662B03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892423">
            <a:off x="9075069" y="1419288"/>
            <a:ext cx="4670890" cy="5451381"/>
          </a:xfrm>
        </p:spPr>
      </p:pic>
      <p:pic>
        <p:nvPicPr>
          <p:cNvPr id="15" name="Segnaposto contenuto 14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E4F59876-7A76-2F1D-F668-A11EAAC23331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62219"/>
            <a:ext cx="6966146" cy="5643235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05A6122C-B2D8-060F-07F3-927075FDF943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1E48DBD9-56CF-25EA-896F-42B19F73A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2E08BFE4-8BB3-8B4B-F637-86BB64AC86E1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C500DCD-C0DB-CB72-7CC1-ED2A9EA40CC4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02FF05E9-2C34-1FF1-118E-E0B3B34708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0425A520-6D59-A7F2-8D42-6096806D4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it-IT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5CAE21CB-4A00-4734-AC05-9960405C6A25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 fontScale="92500" lnSpcReduction="10000"/>
          </a:bodyPr>
          <a:lstStyle/>
          <a:p>
            <a:endParaRPr lang="it-IT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FF27B012-29C9-783B-3589-802996D2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B0C6E3D9-4FCF-2623-89BD-23BB24868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995" y="977740"/>
            <a:ext cx="11253742" cy="54121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99424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46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FEFF82-0795-EA31-5498-A6F45D8E0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F6E10D7-6166-0F2A-CA67-AC41A8B699E9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36FD3D1B-B7E3-7A7F-E0BC-64CA2B5C5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C345D0CE-C8AF-55C1-A8D5-F75AC9C076FD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C4943918-363F-BA2D-1671-EF0A36F6BC5E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1931A506-00B1-4E06-1920-3727100ED9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pic>
        <p:nvPicPr>
          <p:cNvPr id="10" name="Segnaposto contenuto 9" descr="Immagine che contiene schermata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160E7131-6474-0DB7-6B29-FFE2891E020F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09499">
            <a:off x="6821751" y="696930"/>
            <a:ext cx="6419880" cy="3430279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39D8F31-21B7-71DE-1695-84C8A7B177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619" r="17921" b="73430"/>
          <a:stretch>
            <a:fillRect/>
          </a:stretch>
        </p:blipFill>
        <p:spPr>
          <a:xfrm>
            <a:off x="0" y="3193233"/>
            <a:ext cx="5777816" cy="2719044"/>
          </a:xfrm>
          <a:prstGeom prst="rect">
            <a:avLst/>
          </a:prstGeom>
        </p:spPr>
      </p:pic>
      <p:pic>
        <p:nvPicPr>
          <p:cNvPr id="8" name="Picture 4" descr="Università degli Studi di Perugia - Wikipedia">
            <a:extLst>
              <a:ext uri="{FF2B5EF4-FFF2-40B4-BE49-F238E27FC236}">
                <a16:creationId xmlns:a16="http://schemas.microsoft.com/office/drawing/2014/main" id="{B987AB10-2B7E-3AEB-DB53-1FC9DE5C6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44" y="1816469"/>
            <a:ext cx="1489886" cy="6795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2F95EF3-BDD2-95EB-EB17-1DEFE3D3C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44" y="3833387"/>
            <a:ext cx="1626872" cy="6144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FBC9693-50BE-ACF8-8C7C-35B1E70308AF}"/>
              </a:ext>
            </a:extLst>
          </p:cNvPr>
          <p:cNvSpPr txBox="1"/>
          <p:nvPr/>
        </p:nvSpPr>
        <p:spPr>
          <a:xfrm>
            <a:off x="2640751" y="1907062"/>
            <a:ext cx="6108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Maya </a:t>
            </a:r>
            <a:r>
              <a:rPr lang="en-US" sz="2000" i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Petricciuolo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Agnese Carnevali, 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Ermanno Federici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E28F741-8E80-4E51-D7B2-88B5453840AC}"/>
              </a:ext>
            </a:extLst>
          </p:cNvPr>
          <p:cNvSpPr txBox="1"/>
          <p:nvPr/>
        </p:nvSpPr>
        <p:spPr>
          <a:xfrm>
            <a:off x="2640751" y="2853906"/>
            <a:ext cx="83147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</a:rPr>
              <a:t>Adeel Mumtaz Abbasi, Daniele </a:t>
            </a:r>
            <a:r>
              <a:rPr lang="en-US" sz="2000" i="1" dirty="0" err="1">
                <a:solidFill>
                  <a:schemeClr val="bg1"/>
                </a:solidFill>
                <a:latin typeface="Arial" panose="020B0604020202020204" pitchFamily="34" charset="0"/>
              </a:rPr>
              <a:t>Pietrucci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</a:rPr>
              <a:t>Ludovica </a:t>
            </a:r>
            <a:r>
              <a:rPr lang="en-US" sz="2000" i="1" dirty="0" err="1">
                <a:solidFill>
                  <a:schemeClr val="bg1"/>
                </a:solidFill>
                <a:latin typeface="Arial" panose="020B0604020202020204" pitchFamily="34" charset="0"/>
              </a:rPr>
              <a:t>Picarone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</a:rPr>
              <a:t>, Caterina </a:t>
            </a:r>
            <a:r>
              <a:rPr lang="en-US" sz="2000" i="1" dirty="0" err="1">
                <a:solidFill>
                  <a:schemeClr val="bg1"/>
                </a:solidFill>
                <a:latin typeface="Arial" panose="020B0604020202020204" pitchFamily="34" charset="0"/>
              </a:rPr>
              <a:t>Precone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</a:rPr>
              <a:t>, Nico Sanna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413DB44-C93D-04C3-0C97-8FF02712F779}"/>
              </a:ext>
            </a:extLst>
          </p:cNvPr>
          <p:cNvSpPr txBox="1"/>
          <p:nvPr/>
        </p:nvSpPr>
        <p:spPr>
          <a:xfrm>
            <a:off x="2723466" y="3961586"/>
            <a:ext cx="6108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Filippo </a:t>
            </a:r>
            <a:r>
              <a:rPr lang="en-US" sz="2000" i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Lunghini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Carmine Talarico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561B379-A3C9-C6A9-8F05-A51C96DE0CC2}"/>
              </a:ext>
            </a:extLst>
          </p:cNvPr>
          <p:cNvSpPr txBox="1"/>
          <p:nvPr/>
        </p:nvSpPr>
        <p:spPr>
          <a:xfrm>
            <a:off x="2888908" y="4728223"/>
            <a:ext cx="93065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Martina </a:t>
            </a:r>
            <a:r>
              <a:rPr lang="en-US" sz="2000" i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Rueca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Giulia Berno, Fabrizio Carletti, Alessandra Nappo, Cesare Gruber, Fabio Filippini, Pietro Giorgio Spezia, Giovanni Chillemi, Fabrizio Maggi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8" name="Immagine 17" descr="Immagine che contiene testo, Carattere, simbolo, schermata&#10;&#10;Il contenuto generato dall'IA potrebbe non essere corretto.">
            <a:extLst>
              <a:ext uri="{FF2B5EF4-FFF2-40B4-BE49-F238E27FC236}">
                <a16:creationId xmlns:a16="http://schemas.microsoft.com/office/drawing/2014/main" id="{9DCDFE84-4B19-A69B-BD6A-F10CD98A9F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44" y="4734159"/>
            <a:ext cx="2421082" cy="576939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D022066-A4E9-5EED-577D-BB12D3A425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75" y="2846467"/>
            <a:ext cx="1467055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1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9B47D1-3A2E-09C0-A484-D96A80DF3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D8C9C24-882F-A2AC-BEE6-9371098EC3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DAFF47D-347E-EA59-40D6-2A52E44D07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1282"/>
            <a:ext cx="12192000" cy="3617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FE62E9-82D0-450A-4ED2-4E7F4EEE7B0A}"/>
              </a:ext>
            </a:extLst>
          </p:cNvPr>
          <p:cNvSpPr txBox="1"/>
          <p:nvPr/>
        </p:nvSpPr>
        <p:spPr>
          <a:xfrm>
            <a:off x="6712747" y="6536581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A5087D4-8726-D45F-308B-DC48D33B509E}"/>
              </a:ext>
            </a:extLst>
          </p:cNvPr>
          <p:cNvSpPr txBox="1"/>
          <p:nvPr/>
        </p:nvSpPr>
        <p:spPr>
          <a:xfrm>
            <a:off x="467555" y="6530753"/>
            <a:ext cx="791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ICSC </a:t>
            </a:r>
            <a:r>
              <a:rPr lang="it-IT" sz="1400" dirty="0" err="1">
                <a:solidFill>
                  <a:schemeClr val="bg1"/>
                </a:solidFill>
                <a:latin typeface="Titillium Web" pitchFamily="2" charset="77"/>
              </a:rPr>
              <a:t>Italian</a:t>
            </a:r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Titillium Web" pitchFamily="2" charset="77"/>
              </a:rPr>
              <a:t>Research</a:t>
            </a:r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 Center on High-Performance Computing, Big Data and Quantum Computing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AA7BB53C-2304-1396-2CAE-F9CF716EAA6C}"/>
              </a:ext>
            </a:extLst>
          </p:cNvPr>
          <p:cNvSpPr txBox="1">
            <a:spLocks/>
          </p:cNvSpPr>
          <p:nvPr/>
        </p:nvSpPr>
        <p:spPr>
          <a:xfrm>
            <a:off x="838200" y="1933792"/>
            <a:ext cx="10515600" cy="2637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bg1"/>
                </a:solidFill>
                <a:latin typeface="Titillium Web" pitchFamily="2" charset="77"/>
              </a:rPr>
              <a:t>Grazie </a:t>
            </a:r>
          </a:p>
          <a:p>
            <a:r>
              <a:rPr lang="it-IT" b="1" dirty="0">
                <a:solidFill>
                  <a:schemeClr val="bg1"/>
                </a:solidFill>
                <a:latin typeface="Titillium Web" pitchFamily="2" charset="77"/>
              </a:rPr>
              <a:t>per </a:t>
            </a:r>
          </a:p>
          <a:p>
            <a:r>
              <a:rPr lang="it-IT" b="1" dirty="0">
                <a:solidFill>
                  <a:schemeClr val="bg1"/>
                </a:solidFill>
                <a:latin typeface="Titillium Web" pitchFamily="2" charset="77"/>
              </a:rPr>
              <a:t>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26799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9E1558-04DD-B29C-71B5-93B12CD35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1400F4F-5F98-6769-18AB-FAB3C484EF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01BBB60-7C58-35F5-C16A-6FC5DF9565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1282"/>
            <a:ext cx="12192000" cy="3617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260D5A-E12E-8854-BE4C-1E0604F48042}"/>
              </a:ext>
            </a:extLst>
          </p:cNvPr>
          <p:cNvSpPr txBox="1"/>
          <p:nvPr/>
        </p:nvSpPr>
        <p:spPr>
          <a:xfrm>
            <a:off x="6712747" y="6536581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FD99978-9468-4529-34FB-7EE281F0E377}"/>
              </a:ext>
            </a:extLst>
          </p:cNvPr>
          <p:cNvSpPr txBox="1"/>
          <p:nvPr/>
        </p:nvSpPr>
        <p:spPr>
          <a:xfrm>
            <a:off x="467555" y="6530753"/>
            <a:ext cx="791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ICSC </a:t>
            </a:r>
            <a:r>
              <a:rPr lang="it-IT" sz="1400" dirty="0" err="1">
                <a:solidFill>
                  <a:schemeClr val="bg1"/>
                </a:solidFill>
                <a:latin typeface="Titillium Web" pitchFamily="2" charset="77"/>
              </a:rPr>
              <a:t>Italian</a:t>
            </a:r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Titillium Web" pitchFamily="2" charset="77"/>
              </a:rPr>
              <a:t>Research</a:t>
            </a:r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 Center on High-Performance Computing, Big Data and Quantum Computing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A50AE0C5-9199-FA40-CE71-8E653A7464AF}"/>
              </a:ext>
            </a:extLst>
          </p:cNvPr>
          <p:cNvSpPr txBox="1">
            <a:spLocks/>
          </p:cNvSpPr>
          <p:nvPr/>
        </p:nvSpPr>
        <p:spPr>
          <a:xfrm>
            <a:off x="608912" y="1910320"/>
            <a:ext cx="10515600" cy="10105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i="1" dirty="0">
                <a:solidFill>
                  <a:schemeClr val="bg1"/>
                </a:solidFill>
              </a:rPr>
              <a:t>Progetto WAVES - Wastewater </a:t>
            </a:r>
            <a:r>
              <a:rPr lang="en-GB" i="1" dirty="0" err="1">
                <a:solidFill>
                  <a:schemeClr val="bg1"/>
                </a:solidFill>
              </a:rPr>
              <a:t>Virome</a:t>
            </a:r>
            <a:r>
              <a:rPr lang="en-GB" i="1" dirty="0">
                <a:solidFill>
                  <a:schemeClr val="bg1"/>
                </a:solidFill>
              </a:rPr>
              <a:t> Analysis for Environmental Surveillance at Hospital Building Level</a:t>
            </a:r>
            <a:endParaRPr lang="en-GB" dirty="0">
              <a:solidFill>
                <a:schemeClr val="bg1"/>
              </a:solidFill>
            </a:endParaRPr>
          </a:p>
          <a:p>
            <a:pPr algn="l"/>
            <a:endParaRPr lang="it-IT" b="1" dirty="0">
              <a:solidFill>
                <a:schemeClr val="bg1"/>
              </a:solidFill>
              <a:latin typeface="Titillium Web" pitchFamily="2" charset="77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20C832B3-302D-76BB-3A07-3B08469FB2BF}"/>
              </a:ext>
            </a:extLst>
          </p:cNvPr>
          <p:cNvSpPr txBox="1">
            <a:spLocks/>
          </p:cNvSpPr>
          <p:nvPr/>
        </p:nvSpPr>
        <p:spPr>
          <a:xfrm>
            <a:off x="465221" y="3429000"/>
            <a:ext cx="10515600" cy="50397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6600" b="1" kern="1200" dirty="0">
                <a:solidFill>
                  <a:schemeClr val="bg1"/>
                </a:solidFill>
                <a:latin typeface="Titillium Web" pitchFamily="2" charset="77"/>
                <a:ea typeface="+mn-ea"/>
                <a:cs typeface="+mn-cs"/>
              </a:defRPr>
            </a:lvl1pPr>
          </a:lstStyle>
          <a:p>
            <a:r>
              <a:rPr lang="it-IT" sz="3600" b="0" dirty="0"/>
              <a:t>Giovanni Chillemi - Lazzaro Spallanzani – IRCCS</a:t>
            </a:r>
          </a:p>
        </p:txBody>
      </p:sp>
    </p:spTree>
    <p:extLst>
      <p:ext uri="{BB962C8B-B14F-4D97-AF65-F5344CB8AC3E}">
        <p14:creationId xmlns:p14="http://schemas.microsoft.com/office/powerpoint/2010/main" val="383672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28C46-0D2B-B0E8-2FBD-D52D4C502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1F6FA853-9DFF-8722-E1B1-5BC26242C7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13642"/>
            <a:ext cx="3429002" cy="3415358"/>
          </a:xfrm>
          <a:prstGeom prst="rect">
            <a:avLst/>
          </a:prstGeom>
        </p:spPr>
      </p:pic>
      <p:pic>
        <p:nvPicPr>
          <p:cNvPr id="10" name="Segnaposto contenuto 9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F03FF163-F619-3333-00C9-688032878133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88968"/>
            <a:ext cx="7467600" cy="3647614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FEEE532D-EFA9-B31A-A3E9-F074B2C10D14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F1FF6D6-D43B-B64D-0E31-0E637F477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A5B42F0-F243-7177-E16C-78733BE54437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7EDF77F-65F5-1ABB-E00D-164612F4EC9F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FD3BEF0F-7EA5-9D68-6EB0-0994AEB5C1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93BBBA8E-87A3-E290-1877-47A0ABEE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WAVES 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0FB8BC-A612-A031-7178-67E65AE14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996" y="1656535"/>
            <a:ext cx="11486780" cy="53570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000" dirty="0"/>
              <a:t>Investigation strategy based on the use of wastewater as biological material for </a:t>
            </a:r>
            <a:r>
              <a:rPr lang="en-GB" sz="2000" dirty="0" err="1"/>
              <a:t>virome</a:t>
            </a:r>
            <a:r>
              <a:rPr lang="en-GB" sz="2000" dirty="0"/>
              <a:t> analysis and to characterize modifications in the </a:t>
            </a:r>
            <a:r>
              <a:rPr lang="en-GB" sz="2000" dirty="0" err="1"/>
              <a:t>virome</a:t>
            </a:r>
            <a:r>
              <a:rPr lang="en-GB" sz="2000" dirty="0"/>
              <a:t> composition in patients with specific non-communicable diseases</a:t>
            </a:r>
            <a:endParaRPr lang="it-IT" sz="2000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3D9468F-FF46-4389-0122-ECA9AF478D3F}"/>
              </a:ext>
            </a:extLst>
          </p:cNvPr>
          <p:cNvGrpSpPr/>
          <p:nvPr/>
        </p:nvGrpSpPr>
        <p:grpSpPr>
          <a:xfrm>
            <a:off x="682097" y="2619693"/>
            <a:ext cx="7704666" cy="3562697"/>
            <a:chOff x="1075267" y="1628690"/>
            <a:chExt cx="8204200" cy="4414217"/>
          </a:xfrm>
          <a:solidFill>
            <a:schemeClr val="bg1"/>
          </a:solidFill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5F60AAEB-F7E2-F0F5-9E35-165DCF05EDA2}"/>
                </a:ext>
              </a:extLst>
            </p:cNvPr>
            <p:cNvSpPr/>
            <p:nvPr/>
          </p:nvSpPr>
          <p:spPr>
            <a:xfrm>
              <a:off x="1075267" y="1628690"/>
              <a:ext cx="8204200" cy="57200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a typeface="Arial" panose="020B0604020202020204" pitchFamily="34" charset="0"/>
                  <a:cs typeface="Times New Roman" panose="02020603050405020304" pitchFamily="18" charset="0"/>
                </a:rPr>
                <a:t>WP1</a:t>
              </a:r>
              <a:r>
                <a:rPr lang="en-US" b="1" dirty="0">
                  <a:ea typeface="Arial" panose="020B0604020202020204" pitchFamily="34" charset="0"/>
                  <a:cs typeface="Times New Roman" panose="02020603050405020304" pitchFamily="18" charset="0"/>
                </a:rPr>
                <a:t>: wastewater collection and viral nucleic acid extraction</a:t>
              </a:r>
              <a:endParaRPr lang="it-IT" dirty="0">
                <a:cs typeface="Times New Roman" panose="02020603050405020304" pitchFamily="18" charset="0"/>
              </a:endParaRP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94C4EC9C-6444-EC40-FF3C-8F9C48DA4536}"/>
                </a:ext>
              </a:extLst>
            </p:cNvPr>
            <p:cNvSpPr/>
            <p:nvPr/>
          </p:nvSpPr>
          <p:spPr>
            <a:xfrm>
              <a:off x="1075267" y="2604699"/>
              <a:ext cx="3719751" cy="57200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cs typeface="Times New Roman" panose="02020603050405020304" pitchFamily="18" charset="0"/>
                </a:rPr>
                <a:t>WP2</a:t>
              </a:r>
              <a:r>
                <a:rPr lang="en-US" b="1" dirty="0">
                  <a:cs typeface="Times New Roman" panose="02020603050405020304" pitchFamily="18" charset="0"/>
                </a:rPr>
                <a:t>: metagenomic analyses</a:t>
              </a:r>
              <a:endParaRPr lang="it-IT" b="1" dirty="0">
                <a:cs typeface="Times New Roman" panose="02020603050405020304" pitchFamily="18" charset="0"/>
              </a:endParaRP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8B39F1E4-F34D-467F-3763-86D0B00F1853}"/>
                </a:ext>
              </a:extLst>
            </p:cNvPr>
            <p:cNvSpPr/>
            <p:nvPr/>
          </p:nvSpPr>
          <p:spPr>
            <a:xfrm>
              <a:off x="1075267" y="3543477"/>
              <a:ext cx="3719751" cy="57200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cs typeface="Times New Roman" panose="02020603050405020304" pitchFamily="18" charset="0"/>
                </a:rPr>
                <a:t>WP3</a:t>
              </a:r>
              <a:r>
                <a:rPr lang="en-US" b="1" dirty="0">
                  <a:ea typeface="Arial" panose="020B0604020202020204" pitchFamily="34" charset="0"/>
                  <a:cs typeface="Times New Roman" panose="02020603050405020304" pitchFamily="18" charset="0"/>
                </a:rPr>
                <a:t>: bioinformatic analyses</a:t>
              </a:r>
              <a:endParaRPr lang="it-IT" dirty="0">
                <a:cs typeface="Times New Roman" panose="02020603050405020304" pitchFamily="18" charset="0"/>
              </a:endParaRP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0D4E9E62-3476-FBE3-BBE1-EF727EF1C842}"/>
                </a:ext>
              </a:extLst>
            </p:cNvPr>
            <p:cNvSpPr/>
            <p:nvPr/>
          </p:nvSpPr>
          <p:spPr>
            <a:xfrm>
              <a:off x="1075267" y="4464055"/>
              <a:ext cx="4914604" cy="57200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cs typeface="Times New Roman" panose="02020603050405020304" pitchFamily="18" charset="0"/>
                </a:rPr>
                <a:t>WP4</a:t>
              </a:r>
              <a:r>
                <a:rPr lang="en-US" b="1" dirty="0">
                  <a:ea typeface="Arial" panose="020B0604020202020204" pitchFamily="34" charset="0"/>
                  <a:cs typeface="Times New Roman" panose="02020603050405020304" pitchFamily="18" charset="0"/>
                </a:rPr>
                <a:t>: bioactive molecule identification</a:t>
              </a:r>
              <a:endParaRPr lang="it-IT" dirty="0">
                <a:cs typeface="Times New Roman" panose="02020603050405020304" pitchFamily="18" charset="0"/>
              </a:endParaRP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3814A583-08DB-C75E-1483-C319231F1BC0}"/>
                </a:ext>
              </a:extLst>
            </p:cNvPr>
            <p:cNvSpPr/>
            <p:nvPr/>
          </p:nvSpPr>
          <p:spPr>
            <a:xfrm>
              <a:off x="1075267" y="5470899"/>
              <a:ext cx="8068733" cy="57200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cs typeface="Times New Roman" panose="02020603050405020304" pitchFamily="18" charset="0"/>
                </a:rPr>
                <a:t>WP5</a:t>
              </a:r>
              <a:r>
                <a:rPr lang="en-US" b="1" dirty="0">
                  <a:ea typeface="Arial" panose="020B0604020202020204" pitchFamily="34" charset="0"/>
                  <a:cs typeface="Times New Roman" panose="02020603050405020304" pitchFamily="18" charset="0"/>
                </a:rPr>
                <a:t>: project coordination, management, and dissemination</a:t>
              </a:r>
              <a:endParaRPr lang="it-IT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4" descr="Università degli Studi di Perugia - Wikipedia">
            <a:extLst>
              <a:ext uri="{FF2B5EF4-FFF2-40B4-BE49-F238E27FC236}">
                <a16:creationId xmlns:a16="http://schemas.microsoft.com/office/drawing/2014/main" id="{1F2F64DD-9A16-44B2-69BD-746D5D2C2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57" y="2494970"/>
            <a:ext cx="1639943" cy="7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 descr="Immagine che contiene testo, Carattere, simbolo, schermata&#10;&#10;Il contenuto generato dall'IA potrebbe non essere corretto.">
            <a:extLst>
              <a:ext uri="{FF2B5EF4-FFF2-40B4-BE49-F238E27FC236}">
                <a16:creationId xmlns:a16="http://schemas.microsoft.com/office/drawing/2014/main" id="{29896711-98DA-0B90-DC8D-2621D24201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77" y="3536662"/>
            <a:ext cx="2421082" cy="576939"/>
          </a:xfrm>
          <a:prstGeom prst="rect">
            <a:avLst/>
          </a:prstGeom>
        </p:spPr>
      </p:pic>
      <p:pic>
        <p:nvPicPr>
          <p:cNvPr id="19" name="Picture 4" descr="Logo">
            <a:extLst>
              <a:ext uri="{FF2B5EF4-FFF2-40B4-BE49-F238E27FC236}">
                <a16:creationId xmlns:a16="http://schemas.microsoft.com/office/drawing/2014/main" id="{4267C91B-7AB3-29FA-42CA-1968EED4B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99" y="5128851"/>
            <a:ext cx="1626872" cy="61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Università degli Studi della Tuscia ...">
            <a:extLst>
              <a:ext uri="{FF2B5EF4-FFF2-40B4-BE49-F238E27FC236}">
                <a16:creationId xmlns:a16="http://schemas.microsoft.com/office/drawing/2014/main" id="{ABF6A944-6FF7-D876-2BFC-511A7CA2E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780" y="4429977"/>
            <a:ext cx="1555399" cy="5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20" descr="Immagine che contiene testo, Carattere, simbolo, schermata&#10;&#10;Il contenuto generato dall'IA potrebbe non essere corretto.">
            <a:extLst>
              <a:ext uri="{FF2B5EF4-FFF2-40B4-BE49-F238E27FC236}">
                <a16:creationId xmlns:a16="http://schemas.microsoft.com/office/drawing/2014/main" id="{E135F909-844D-AA7E-B5F9-96097537D0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90" y="5679896"/>
            <a:ext cx="2421082" cy="5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2D1E3-DDC9-AC32-FFE3-25AF87101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contenuto 16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7151E625-57EC-74EE-EE9A-D2D2B5B91B26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892423">
            <a:off x="9075069" y="1419288"/>
            <a:ext cx="4670890" cy="5451381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79909521-DEA7-D6E2-3118-F06BE30F25A8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81E045D-BE61-A3CB-DEF8-16B56989F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1A6898D7-F201-AF23-8B18-BD3A6264C166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511CF4F-89AE-7B67-E4D5-A5274515CA66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EB0C528F-B496-ABCE-AAF3-AEFA95359B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B24AAAFF-69F7-37F6-D10A-A961FAC8697C}"/>
              </a:ext>
            </a:extLst>
          </p:cNvPr>
          <p:cNvSpPr/>
          <p:nvPr/>
        </p:nvSpPr>
        <p:spPr>
          <a:xfrm>
            <a:off x="76201" y="1331783"/>
            <a:ext cx="5087911" cy="44757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0DA1A4A6-88C5-329A-56DF-8F30E795054C}"/>
              </a:ext>
            </a:extLst>
          </p:cNvPr>
          <p:cNvSpPr txBox="1"/>
          <p:nvPr/>
        </p:nvSpPr>
        <p:spPr>
          <a:xfrm>
            <a:off x="353134" y="1553934"/>
            <a:ext cx="480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Wastewater samples collected in the city of Perugia (Central Italy) from:</a:t>
            </a:r>
          </a:p>
        </p:txBody>
      </p:sp>
      <p:pic>
        <p:nvPicPr>
          <p:cNvPr id="31" name="Immagine 30" descr="Immagine che contiene clipart, arte, illustrazione, design&#10;&#10;Descrizione generata automaticamente">
            <a:extLst>
              <a:ext uri="{FF2B5EF4-FFF2-40B4-BE49-F238E27FC236}">
                <a16:creationId xmlns:a16="http://schemas.microsoft.com/office/drawing/2014/main" id="{76D0131D-EFB6-EE96-DE3E-632EC687B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67" y="2251698"/>
            <a:ext cx="1143011" cy="1143011"/>
          </a:xfrm>
          <a:prstGeom prst="rect">
            <a:avLst/>
          </a:prstGeom>
        </p:spPr>
      </p:pic>
      <p:pic>
        <p:nvPicPr>
          <p:cNvPr id="32" name="Segnaposto contenuto 4" descr="Immagine che contiene casa, design&#10;&#10;Descrizione generata automaticamente">
            <a:extLst>
              <a:ext uri="{FF2B5EF4-FFF2-40B4-BE49-F238E27FC236}">
                <a16:creationId xmlns:a16="http://schemas.microsoft.com/office/drawing/2014/main" id="{83C691D6-783A-F4E9-5BA9-D1F9D7804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935" y="4382692"/>
            <a:ext cx="1222036" cy="1222036"/>
          </a:xfrm>
          <a:prstGeom prst="rect">
            <a:avLst/>
          </a:prstGeom>
        </p:spPr>
      </p:pic>
      <p:pic>
        <p:nvPicPr>
          <p:cNvPr id="33" name="Picture 17" descr="A hospital building with a red cross&#10;&#10;AI-generated content may be incorrect.">
            <a:extLst>
              <a:ext uri="{FF2B5EF4-FFF2-40B4-BE49-F238E27FC236}">
                <a16:creationId xmlns:a16="http://schemas.microsoft.com/office/drawing/2014/main" id="{39BD010E-A31D-E6E8-A37E-AEEDD7F47C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" y="3146780"/>
            <a:ext cx="1546959" cy="1546959"/>
          </a:xfrm>
          <a:prstGeom prst="rect">
            <a:avLst/>
          </a:prstGeom>
        </p:spPr>
      </p:pic>
      <p:sp>
        <p:nvSpPr>
          <p:cNvPr id="34" name="TextBox 21">
            <a:extLst>
              <a:ext uri="{FF2B5EF4-FFF2-40B4-BE49-F238E27FC236}">
                <a16:creationId xmlns:a16="http://schemas.microsoft.com/office/drawing/2014/main" id="{B573D28C-3741-5CAA-17B1-DDC60E96ED50}"/>
              </a:ext>
            </a:extLst>
          </p:cNvPr>
          <p:cNvSpPr txBox="1"/>
          <p:nvPr/>
        </p:nvSpPr>
        <p:spPr>
          <a:xfrm>
            <a:off x="1533753" y="3485238"/>
            <a:ext cx="3630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Times New Roman" panose="02020603050405020304" pitchFamily="18" charset="0"/>
              </a:rPr>
              <a:t>Local hospital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i="1" dirty="0" err="1">
                <a:cs typeface="Times New Roman" panose="02020603050405020304" pitchFamily="18" charset="0"/>
              </a:rPr>
              <a:t>virome</a:t>
            </a:r>
            <a:r>
              <a:rPr lang="en-US" sz="1600" i="1" dirty="0">
                <a:cs typeface="Times New Roman" panose="02020603050405020304" pitchFamily="18" charset="0"/>
              </a:rPr>
              <a:t> of </a:t>
            </a:r>
            <a:r>
              <a:rPr lang="en-US" sz="1600" i="1" u="sng" dirty="0">
                <a:cs typeface="Times New Roman" panose="02020603050405020304" pitchFamily="18" charset="0"/>
              </a:rPr>
              <a:t>hospitalized patients</a:t>
            </a: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FB948598-78A2-1521-0259-083F23C72884}"/>
              </a:ext>
            </a:extLst>
          </p:cNvPr>
          <p:cNvSpPr txBox="1"/>
          <p:nvPr/>
        </p:nvSpPr>
        <p:spPr>
          <a:xfrm>
            <a:off x="1533753" y="4611239"/>
            <a:ext cx="3630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Times New Roman" panose="02020603050405020304" pitchFamily="18" charset="0"/>
              </a:rPr>
              <a:t>University building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i="1" dirty="0" err="1">
                <a:cs typeface="Times New Roman" panose="02020603050405020304" pitchFamily="18" charset="0"/>
              </a:rPr>
              <a:t>virome</a:t>
            </a:r>
            <a:r>
              <a:rPr lang="en-US" sz="1600" i="1" dirty="0">
                <a:cs typeface="Times New Roman" panose="02020603050405020304" pitchFamily="18" charset="0"/>
              </a:rPr>
              <a:t> of the </a:t>
            </a:r>
            <a:r>
              <a:rPr lang="en-US" sz="1600" i="1" u="sng" dirty="0">
                <a:cs typeface="Times New Roman" panose="02020603050405020304" pitchFamily="18" charset="0"/>
              </a:rPr>
              <a:t>young and healthy population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308FDBB6-8D93-BBB8-9DC3-369E14AA920C}"/>
              </a:ext>
            </a:extLst>
          </p:cNvPr>
          <p:cNvSpPr txBox="1"/>
          <p:nvPr/>
        </p:nvSpPr>
        <p:spPr>
          <a:xfrm>
            <a:off x="1526240" y="2589911"/>
            <a:ext cx="3630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Times New Roman" panose="02020603050405020304" pitchFamily="18" charset="0"/>
              </a:rPr>
              <a:t>Urban Wastewater Treatment Plant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i="1" dirty="0" err="1">
                <a:cs typeface="Times New Roman" panose="02020603050405020304" pitchFamily="18" charset="0"/>
              </a:rPr>
              <a:t>virome</a:t>
            </a:r>
            <a:r>
              <a:rPr lang="en-US" sz="1600" i="1" dirty="0">
                <a:cs typeface="Times New Roman" panose="02020603050405020304" pitchFamily="18" charset="0"/>
              </a:rPr>
              <a:t> of the </a:t>
            </a:r>
            <a:r>
              <a:rPr lang="en-US" sz="1600" i="1" u="sng" dirty="0">
                <a:cs typeface="Times New Roman" panose="02020603050405020304" pitchFamily="18" charset="0"/>
              </a:rPr>
              <a:t>general population</a:t>
            </a:r>
          </a:p>
        </p:txBody>
      </p:sp>
      <p:pic>
        <p:nvPicPr>
          <p:cNvPr id="72" name="Immagine 71">
            <a:extLst>
              <a:ext uri="{FF2B5EF4-FFF2-40B4-BE49-F238E27FC236}">
                <a16:creationId xmlns:a16="http://schemas.microsoft.com/office/drawing/2014/main" id="{33E86F32-BE44-9244-BF65-F078EE0BD7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73" y="1902022"/>
            <a:ext cx="6690360" cy="31794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7910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E6E41-2E53-9D80-8A18-06FC37ED3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contenuto 16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416808B7-21D3-7413-96AC-F9494C7C865B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892423">
            <a:off x="9075069" y="1419288"/>
            <a:ext cx="4670890" cy="5451381"/>
          </a:xfrm>
        </p:spPr>
      </p:pic>
      <p:pic>
        <p:nvPicPr>
          <p:cNvPr id="15" name="Segnaposto contenuto 14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E39AD64E-E6A2-FA73-7B87-79A960DA2391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62219"/>
            <a:ext cx="6966146" cy="5643235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5B77BE2D-9F5D-C2C1-89A2-688041CFF097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E8B94976-C756-E8F4-DA69-00D153739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6ED30D8-67E3-6F49-0F4A-531AAD8B66FB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5A38D00-50FD-5A82-3683-B1D800A4087F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2C66CCDA-60B3-1ED2-04E0-7CC4890F52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5FC07320-CE97-764E-C7CD-EF129225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53" y="969919"/>
            <a:ext cx="9180205" cy="54278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725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C5E1E-E956-3BD5-CA70-9835E2924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contenuto 16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4126BC2F-CEA1-5C33-83DF-9EE262E43B91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892423">
            <a:off x="9075069" y="1419288"/>
            <a:ext cx="4670890" cy="5451381"/>
          </a:xfrm>
        </p:spPr>
      </p:pic>
      <p:pic>
        <p:nvPicPr>
          <p:cNvPr id="15" name="Segnaposto contenuto 14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65ECB1EF-C6DB-2F6A-76E0-F9289C350E0F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62219"/>
            <a:ext cx="6966146" cy="5643235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C0AE0854-E910-7B30-67DE-4CBB15F0B3BE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71EF6772-F79C-63E5-3DD8-D4D3FE803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39AAEF72-E9F9-08FD-EF09-14675AD8B3D0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E88A7B6-4094-3823-4BA7-5EB5770CCC5B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AC29537C-0BFB-F288-663F-30CF73805E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pic>
        <p:nvPicPr>
          <p:cNvPr id="86" name="Immagine 85">
            <a:extLst>
              <a:ext uri="{FF2B5EF4-FFF2-40B4-BE49-F238E27FC236}">
                <a16:creationId xmlns:a16="http://schemas.microsoft.com/office/drawing/2014/main" id="{D9BD1066-F614-8479-A32C-7F571183B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1552" y="1084101"/>
            <a:ext cx="7871002" cy="54213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6222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1D99B-C527-2AD7-C074-FB96389FB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contenuto 16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23390E18-A0B3-3A94-B886-48118835E3C9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892423">
            <a:off x="9075069" y="1419288"/>
            <a:ext cx="4670890" cy="5451381"/>
          </a:xfrm>
        </p:spPr>
      </p:pic>
      <p:pic>
        <p:nvPicPr>
          <p:cNvPr id="15" name="Segnaposto contenuto 14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3E288C75-FD19-8F21-2A1C-723C102FF727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62219"/>
            <a:ext cx="6966146" cy="5643235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B9E2618A-2196-EC42-7CF2-B016AC9CACD6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3D8CE1-4FD0-1EEB-329F-2A9289F1B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1E90EF84-C9FF-FFC1-5F52-BF08E878ACD1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D8A70341-68CB-C88B-0F1B-6AB7A35B266F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32F9B462-F573-B6AF-3ACE-B85A74C760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264463DC-39DE-3CE4-B914-7C6A3D7B5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663" y="1291799"/>
            <a:ext cx="11089585" cy="490160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3946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733E0-89FA-EC7B-94C0-A0E7AE477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contenuto 16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1FBF0ABA-4AFA-8968-3ABB-3B809F76747A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892423">
            <a:off x="9075069" y="1419288"/>
            <a:ext cx="4670890" cy="5451381"/>
          </a:xfrm>
        </p:spPr>
      </p:pic>
      <p:pic>
        <p:nvPicPr>
          <p:cNvPr id="15" name="Segnaposto contenuto 14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7C68BE55-F5A9-8271-7526-DE5948CECC42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62219"/>
            <a:ext cx="6966146" cy="5643235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4A93F15E-C102-0957-229A-64B3BE02821B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97C0700F-3375-0E9F-549B-43F8B5D8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7ADA9D7-4527-B6BC-AD20-FFF96F684C32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7524EDF7-C1A7-E72A-FD3B-079A0363550F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306FE9AB-ED2E-6EC3-7D03-2F3AF846CE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E346DA9-D9D8-BF70-73BA-6871DD904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293" y="856391"/>
            <a:ext cx="9555117" cy="552148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3744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4DF6F-793B-E95F-CD02-77420FB65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contenuto 16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29151518-D180-6274-F37F-13E834A5CC4E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892423">
            <a:off x="9075069" y="1419288"/>
            <a:ext cx="4670890" cy="5451381"/>
          </a:xfrm>
        </p:spPr>
      </p:pic>
      <p:pic>
        <p:nvPicPr>
          <p:cNvPr id="15" name="Segnaposto contenuto 14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36FAA359-00A5-6D70-1794-3B51187BE926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62219"/>
            <a:ext cx="6966146" cy="5643235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8EBB25D5-C130-72A2-8738-D27838FBAF78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FF36450-9202-C1AA-B6B9-D8EDA2BF6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9C6762E-0F0E-4E8F-08A1-6AFB9DBDB55A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CC07D31D-822A-E9B7-4539-C4D5C3EA6291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0ED7E326-94F2-38FC-A157-CE528BBBED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00399FB-53A1-2804-364C-5B53DF780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8183" y="955171"/>
            <a:ext cx="7006766" cy="52670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5497121-8FC8-8111-2976-BA20DE2D10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922" y="6203542"/>
            <a:ext cx="8468078" cy="30482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33228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EE8D967367C4F43800F524D0FB25F14" ma:contentTypeVersion="16" ma:contentTypeDescription="Creare un nuovo documento." ma:contentTypeScope="" ma:versionID="00b5e24aa4fe71f18a411d208d8feab8">
  <xsd:schema xmlns:xsd="http://www.w3.org/2001/XMLSchema" xmlns:xs="http://www.w3.org/2001/XMLSchema" xmlns:p="http://schemas.microsoft.com/office/2006/metadata/properties" xmlns:ns2="61dc867b-cde0-418c-8f68-453c80a5486d" xmlns:ns3="9c2f6c11-a5d2-4411-8a2d-6b39d3ef753b" targetNamespace="http://schemas.microsoft.com/office/2006/metadata/properties" ma:root="true" ma:fieldsID="bb46f9adfbf3fd6f50c7ce854ccce3ee" ns2:_="" ns3:_="">
    <xsd:import namespace="61dc867b-cde0-418c-8f68-453c80a5486d"/>
    <xsd:import namespace="9c2f6c11-a5d2-4411-8a2d-6b39d3ef75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c867b-cde0-418c-8f68-453c80a548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b5cfcbd8-6033-42e0-bf64-395394fc0a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f6c11-a5d2-4411-8a2d-6b39d3ef753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Colonna per tutti i valori di tassonomia" ma:hidden="true" ma:list="{68c33b50-0603-471a-9307-77a9cfe783aa}" ma:internalName="TaxCatchAll" ma:showField="CatchAllData" ma:web="9c2f6c11-a5d2-4411-8a2d-6b39d3ef75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dc867b-cde0-418c-8f68-453c80a5486d">
      <Terms xmlns="http://schemas.microsoft.com/office/infopath/2007/PartnerControls"/>
    </lcf76f155ced4ddcb4097134ff3c332f>
    <TaxCatchAll xmlns="9c2f6c11-a5d2-4411-8a2d-6b39d3ef753b" xsi:nil="true"/>
  </documentManagement>
</p:properties>
</file>

<file path=customXml/itemProps1.xml><?xml version="1.0" encoding="utf-8"?>
<ds:datastoreItem xmlns:ds="http://schemas.openxmlformats.org/officeDocument/2006/customXml" ds:itemID="{FD53627B-125F-4D93-85F0-B5FCA302B0DE}"/>
</file>

<file path=customXml/itemProps2.xml><?xml version="1.0" encoding="utf-8"?>
<ds:datastoreItem xmlns:ds="http://schemas.openxmlformats.org/officeDocument/2006/customXml" ds:itemID="{544C6B83-EBEF-4F9D-8A82-9BCF49C353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E62599-14D7-4791-8DFC-820B77519430}">
  <ds:schemaRefs>
    <ds:schemaRef ds:uri="http://schemas.microsoft.com/office/2006/metadata/properties"/>
    <ds:schemaRef ds:uri="cee25c53-8f16-43ed-aae7-8c075a6a3894"/>
    <ds:schemaRef ds:uri="http://schemas.microsoft.com/office/infopath/2007/PartnerControls"/>
    <ds:schemaRef ds:uri="http://schemas.microsoft.com/office/2006/documentManagement/types"/>
    <ds:schemaRef ds:uri="http://purl.org/dc/terms/"/>
    <ds:schemaRef ds:uri="b5bd27a4-336d-44d8-92c3-45875f3b9fe5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d039f18-be30-4d14-a39b-43726fab950e}" enabled="1" method="Standard" siteId="{34bcdf7f-9a80-4d3f-86b3-a07ecaa09672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472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Open Sans Bold</vt:lpstr>
      <vt:lpstr>Times New Roman</vt:lpstr>
      <vt:lpstr>Titillium</vt:lpstr>
      <vt:lpstr>Titillium Web</vt:lpstr>
      <vt:lpstr>Wingdings</vt:lpstr>
      <vt:lpstr>Tema di Office</vt:lpstr>
      <vt:lpstr>Presentazione standard di PowerPoint</vt:lpstr>
      <vt:lpstr>Presentazione standard di PowerPoint</vt:lpstr>
      <vt:lpstr>WAVES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Matteo Massicci</dc:creator>
  <cp:lastModifiedBy>Giovanni Chillemi</cp:lastModifiedBy>
  <cp:revision>3</cp:revision>
  <dcterms:created xsi:type="dcterms:W3CDTF">2025-10-30T15:19:27Z</dcterms:created>
  <dcterms:modified xsi:type="dcterms:W3CDTF">2025-11-10T16:41:36Z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Tema di Office:8</vt:lpwstr>
  </property>
  <property fmtid="{D5CDD505-2E9C-101B-9397-08002B2CF9AE}" pid="3" name="ClassificationContentMarkingFooterText">
    <vt:lpwstr>Pubblico</vt:lpwstr>
  </property>
  <property fmtid="{D5CDD505-2E9C-101B-9397-08002B2CF9AE}" pid="4" name="ContentTypeId">
    <vt:lpwstr>0x010100EEE8D967367C4F43800F524D0FB25F14</vt:lpwstr>
  </property>
</Properties>
</file>