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Metadata/LabelInfo.xml" ContentType="application/vnd.ms-office.classificationlabel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145707228" r:id="rId4"/>
    <p:sldId id="2145707231" r:id="rId5"/>
    <p:sldId id="2145707232" r:id="rId6"/>
    <p:sldId id="2145707233" r:id="rId7"/>
    <p:sldId id="2145707236" r:id="rId8"/>
    <p:sldId id="258" r:id="rId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604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82"/>
    <p:restoredTop sz="94654"/>
  </p:normalViewPr>
  <p:slideViewPr>
    <p:cSldViewPr snapToGrid="0">
      <p:cViewPr varScale="1">
        <p:scale>
          <a:sx n="77" d="100"/>
          <a:sy n="77" d="100"/>
        </p:scale>
        <p:origin x="192" y="8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B4B85F-A3D7-5E48-8410-DD8AAAA66C9C}" type="doc">
      <dgm:prSet loTypeId="urn:microsoft.com/office/officeart/2005/8/layout/cycle2" loCatId="" qsTypeId="urn:microsoft.com/office/officeart/2005/8/quickstyle/simple1" qsCatId="simple" csTypeId="urn:microsoft.com/office/officeart/2005/8/colors/accent1_4" csCatId="accent1" phldr="1"/>
      <dgm:spPr/>
      <dgm:t>
        <a:bodyPr/>
        <a:lstStyle/>
        <a:p>
          <a:endParaRPr lang="en-GB"/>
        </a:p>
      </dgm:t>
    </dgm:pt>
    <dgm:pt modelId="{5D6D9598-0AD5-6E48-989D-47E2CF2E2FF4}">
      <dgm:prSet phldrT="[Text]"/>
      <dgm:spPr/>
      <dgm:t>
        <a:bodyPr/>
        <a:lstStyle/>
        <a:p>
          <a:r>
            <a:rPr lang="en-GB"/>
            <a:t> </a:t>
          </a:r>
        </a:p>
      </dgm:t>
    </dgm:pt>
    <dgm:pt modelId="{23A1A88D-5E0B-1341-9158-0CC43CD4F1E0}" type="parTrans" cxnId="{1D90EADE-9A60-8C48-9725-E100D4ECBC81}">
      <dgm:prSet/>
      <dgm:spPr/>
      <dgm:t>
        <a:bodyPr/>
        <a:lstStyle/>
        <a:p>
          <a:endParaRPr lang="en-GB"/>
        </a:p>
      </dgm:t>
    </dgm:pt>
    <dgm:pt modelId="{0D727BCC-09D6-9745-9CEE-7A76A50CE730}" type="sibTrans" cxnId="{1D90EADE-9A60-8C48-9725-E100D4ECBC81}">
      <dgm:prSet/>
      <dgm:spPr/>
      <dgm:t>
        <a:bodyPr/>
        <a:lstStyle/>
        <a:p>
          <a:endParaRPr lang="en-GB"/>
        </a:p>
      </dgm:t>
    </dgm:pt>
    <dgm:pt modelId="{8B22CA38-D50F-CE47-9947-F0BF802D52F8}">
      <dgm:prSet phldrT="[Text]"/>
      <dgm:spPr/>
      <dgm:t>
        <a:bodyPr/>
        <a:lstStyle/>
        <a:p>
          <a:r>
            <a:rPr lang="en-GB"/>
            <a:t> </a:t>
          </a:r>
        </a:p>
      </dgm:t>
    </dgm:pt>
    <dgm:pt modelId="{FD3BE969-A7A9-2F42-B2BA-7D5A9F5742CF}" type="parTrans" cxnId="{C82A115F-7791-A144-B098-C09DC2EF18FF}">
      <dgm:prSet/>
      <dgm:spPr/>
      <dgm:t>
        <a:bodyPr/>
        <a:lstStyle/>
        <a:p>
          <a:endParaRPr lang="en-GB"/>
        </a:p>
      </dgm:t>
    </dgm:pt>
    <dgm:pt modelId="{FAEB7F12-F825-A94F-B97D-A84D9E5FB190}" type="sibTrans" cxnId="{C82A115F-7791-A144-B098-C09DC2EF18FF}">
      <dgm:prSet/>
      <dgm:spPr/>
      <dgm:t>
        <a:bodyPr/>
        <a:lstStyle/>
        <a:p>
          <a:endParaRPr lang="en-GB"/>
        </a:p>
      </dgm:t>
    </dgm:pt>
    <dgm:pt modelId="{FE1B9D5D-B4C4-6B4C-ACC7-439AF4A6DAC1}">
      <dgm:prSet phldrT="[Text]"/>
      <dgm:spPr/>
      <dgm:t>
        <a:bodyPr/>
        <a:lstStyle/>
        <a:p>
          <a:r>
            <a:rPr lang="en-GB"/>
            <a:t> </a:t>
          </a:r>
        </a:p>
      </dgm:t>
    </dgm:pt>
    <dgm:pt modelId="{63EF595F-3A9E-D549-9E45-43641E677F0E}" type="parTrans" cxnId="{C80FDA46-8ED3-E243-AD89-F986B271A3FA}">
      <dgm:prSet/>
      <dgm:spPr/>
      <dgm:t>
        <a:bodyPr/>
        <a:lstStyle/>
        <a:p>
          <a:endParaRPr lang="en-GB"/>
        </a:p>
      </dgm:t>
    </dgm:pt>
    <dgm:pt modelId="{965E50FE-40E0-B242-A74C-ABE0556DC1BD}" type="sibTrans" cxnId="{C80FDA46-8ED3-E243-AD89-F986B271A3FA}">
      <dgm:prSet/>
      <dgm:spPr/>
      <dgm:t>
        <a:bodyPr/>
        <a:lstStyle/>
        <a:p>
          <a:endParaRPr lang="en-GB"/>
        </a:p>
      </dgm:t>
    </dgm:pt>
    <dgm:pt modelId="{95C36CB6-D6F0-0841-AA17-8AEE98DD8554}">
      <dgm:prSet/>
      <dgm:spPr/>
      <dgm:t>
        <a:bodyPr/>
        <a:lstStyle/>
        <a:p>
          <a:endParaRPr lang="en-GB"/>
        </a:p>
      </dgm:t>
    </dgm:pt>
    <dgm:pt modelId="{E5428A67-50A0-0049-B580-72C65B35B2B6}" type="parTrans" cxnId="{49DD6EAC-8964-E941-B9E0-F7339AF59ACC}">
      <dgm:prSet/>
      <dgm:spPr/>
      <dgm:t>
        <a:bodyPr/>
        <a:lstStyle/>
        <a:p>
          <a:endParaRPr lang="en-GB"/>
        </a:p>
      </dgm:t>
    </dgm:pt>
    <dgm:pt modelId="{34F5AFA7-DC56-0C4A-85D8-706578E235F7}" type="sibTrans" cxnId="{49DD6EAC-8964-E941-B9E0-F7339AF59ACC}">
      <dgm:prSet/>
      <dgm:spPr/>
      <dgm:t>
        <a:bodyPr/>
        <a:lstStyle/>
        <a:p>
          <a:endParaRPr lang="en-GB"/>
        </a:p>
      </dgm:t>
    </dgm:pt>
    <dgm:pt modelId="{3AD4FA1E-D9C3-4A47-9423-93D6BD2A51B0}">
      <dgm:prSet/>
      <dgm:spPr/>
      <dgm:t>
        <a:bodyPr/>
        <a:lstStyle/>
        <a:p>
          <a:endParaRPr lang="en-GB"/>
        </a:p>
      </dgm:t>
    </dgm:pt>
    <dgm:pt modelId="{1A1B3930-5C8F-3244-9690-3911EB965505}" type="parTrans" cxnId="{E30B1BA3-41A4-8141-B18E-CB7588C7A77D}">
      <dgm:prSet/>
      <dgm:spPr/>
      <dgm:t>
        <a:bodyPr/>
        <a:lstStyle/>
        <a:p>
          <a:endParaRPr lang="en-GB"/>
        </a:p>
      </dgm:t>
    </dgm:pt>
    <dgm:pt modelId="{C03AD436-9936-844D-9C5A-A88B4872EA82}" type="sibTrans" cxnId="{E30B1BA3-41A4-8141-B18E-CB7588C7A77D}">
      <dgm:prSet/>
      <dgm:spPr/>
      <dgm:t>
        <a:bodyPr/>
        <a:lstStyle/>
        <a:p>
          <a:endParaRPr lang="en-GB"/>
        </a:p>
      </dgm:t>
    </dgm:pt>
    <dgm:pt modelId="{4D3D275F-02CE-4844-A36D-1337D0517846}" type="pres">
      <dgm:prSet presAssocID="{C3B4B85F-A3D7-5E48-8410-DD8AAAA66C9C}" presName="cycle" presStyleCnt="0">
        <dgm:presLayoutVars>
          <dgm:dir/>
          <dgm:resizeHandles val="exact"/>
        </dgm:presLayoutVars>
      </dgm:prSet>
      <dgm:spPr/>
    </dgm:pt>
    <dgm:pt modelId="{A08A3004-B865-9548-8E9D-C79C207DC312}" type="pres">
      <dgm:prSet presAssocID="{5D6D9598-0AD5-6E48-989D-47E2CF2E2FF4}" presName="node" presStyleLbl="node1" presStyleIdx="0" presStyleCnt="5">
        <dgm:presLayoutVars>
          <dgm:bulletEnabled val="1"/>
        </dgm:presLayoutVars>
      </dgm:prSet>
      <dgm:spPr/>
    </dgm:pt>
    <dgm:pt modelId="{35A6ED19-E32B-6046-A108-B896596BF832}" type="pres">
      <dgm:prSet presAssocID="{0D727BCC-09D6-9745-9CEE-7A76A50CE730}" presName="sibTrans" presStyleLbl="sibTrans2D1" presStyleIdx="0" presStyleCnt="5"/>
      <dgm:spPr/>
    </dgm:pt>
    <dgm:pt modelId="{01C44012-705E-EC4C-98C4-1CEFD6C1B3C6}" type="pres">
      <dgm:prSet presAssocID="{0D727BCC-09D6-9745-9CEE-7A76A50CE730}" presName="connectorText" presStyleLbl="sibTrans2D1" presStyleIdx="0" presStyleCnt="5"/>
      <dgm:spPr/>
    </dgm:pt>
    <dgm:pt modelId="{5A2B5D6C-8A05-2444-A1F5-1E24F43840ED}" type="pres">
      <dgm:prSet presAssocID="{3AD4FA1E-D9C3-4A47-9423-93D6BD2A51B0}" presName="node" presStyleLbl="node1" presStyleIdx="1" presStyleCnt="5">
        <dgm:presLayoutVars>
          <dgm:bulletEnabled val="1"/>
        </dgm:presLayoutVars>
      </dgm:prSet>
      <dgm:spPr/>
    </dgm:pt>
    <dgm:pt modelId="{92319808-E7C3-0949-96EA-5722100D9668}" type="pres">
      <dgm:prSet presAssocID="{C03AD436-9936-844D-9C5A-A88B4872EA82}" presName="sibTrans" presStyleLbl="sibTrans2D1" presStyleIdx="1" presStyleCnt="5"/>
      <dgm:spPr/>
    </dgm:pt>
    <dgm:pt modelId="{AD81C41E-9B61-5446-AB41-2FDBA30D2919}" type="pres">
      <dgm:prSet presAssocID="{C03AD436-9936-844D-9C5A-A88B4872EA82}" presName="connectorText" presStyleLbl="sibTrans2D1" presStyleIdx="1" presStyleCnt="5"/>
      <dgm:spPr/>
    </dgm:pt>
    <dgm:pt modelId="{12C57657-33F2-DF4A-8D8B-FA81D399B0BB}" type="pres">
      <dgm:prSet presAssocID="{8B22CA38-D50F-CE47-9947-F0BF802D52F8}" presName="node" presStyleLbl="node1" presStyleIdx="2" presStyleCnt="5">
        <dgm:presLayoutVars>
          <dgm:bulletEnabled val="1"/>
        </dgm:presLayoutVars>
      </dgm:prSet>
      <dgm:spPr/>
    </dgm:pt>
    <dgm:pt modelId="{D55F8148-25F9-DB4C-9B4E-DAE807196267}" type="pres">
      <dgm:prSet presAssocID="{FAEB7F12-F825-A94F-B97D-A84D9E5FB190}" presName="sibTrans" presStyleLbl="sibTrans2D1" presStyleIdx="2" presStyleCnt="5"/>
      <dgm:spPr/>
    </dgm:pt>
    <dgm:pt modelId="{B299E599-3286-EE40-9456-81B7FFB5DC67}" type="pres">
      <dgm:prSet presAssocID="{FAEB7F12-F825-A94F-B97D-A84D9E5FB190}" presName="connectorText" presStyleLbl="sibTrans2D1" presStyleIdx="2" presStyleCnt="5"/>
      <dgm:spPr/>
    </dgm:pt>
    <dgm:pt modelId="{5A43B71E-7398-DE43-9E7A-D13134F350CA}" type="pres">
      <dgm:prSet presAssocID="{FE1B9D5D-B4C4-6B4C-ACC7-439AF4A6DAC1}" presName="node" presStyleLbl="node1" presStyleIdx="3" presStyleCnt="5">
        <dgm:presLayoutVars>
          <dgm:bulletEnabled val="1"/>
        </dgm:presLayoutVars>
      </dgm:prSet>
      <dgm:spPr/>
    </dgm:pt>
    <dgm:pt modelId="{2DFDC796-6997-3247-AE9E-8A6796917721}" type="pres">
      <dgm:prSet presAssocID="{965E50FE-40E0-B242-A74C-ABE0556DC1BD}" presName="sibTrans" presStyleLbl="sibTrans2D1" presStyleIdx="3" presStyleCnt="5"/>
      <dgm:spPr/>
    </dgm:pt>
    <dgm:pt modelId="{BA64C46E-C071-7441-90FE-AC52CEEBE520}" type="pres">
      <dgm:prSet presAssocID="{965E50FE-40E0-B242-A74C-ABE0556DC1BD}" presName="connectorText" presStyleLbl="sibTrans2D1" presStyleIdx="3" presStyleCnt="5"/>
      <dgm:spPr/>
    </dgm:pt>
    <dgm:pt modelId="{7215E00A-CF9D-7D4A-8644-EC2ADAA34990}" type="pres">
      <dgm:prSet presAssocID="{95C36CB6-D6F0-0841-AA17-8AEE98DD8554}" presName="node" presStyleLbl="node1" presStyleIdx="4" presStyleCnt="5">
        <dgm:presLayoutVars>
          <dgm:bulletEnabled val="1"/>
        </dgm:presLayoutVars>
      </dgm:prSet>
      <dgm:spPr/>
    </dgm:pt>
    <dgm:pt modelId="{86D15ECC-C2E6-B148-B546-E8F8910C9F79}" type="pres">
      <dgm:prSet presAssocID="{34F5AFA7-DC56-0C4A-85D8-706578E235F7}" presName="sibTrans" presStyleLbl="sibTrans2D1" presStyleIdx="4" presStyleCnt="5"/>
      <dgm:spPr/>
    </dgm:pt>
    <dgm:pt modelId="{00D7CE61-7BEC-1A46-9AC7-D181DA74B872}" type="pres">
      <dgm:prSet presAssocID="{34F5AFA7-DC56-0C4A-85D8-706578E235F7}" presName="connectorText" presStyleLbl="sibTrans2D1" presStyleIdx="4" presStyleCnt="5"/>
      <dgm:spPr/>
    </dgm:pt>
  </dgm:ptLst>
  <dgm:cxnLst>
    <dgm:cxn modelId="{EE2F6302-86E7-5445-9FF7-CF8A21C8DFE2}" type="presOf" srcId="{34F5AFA7-DC56-0C4A-85D8-706578E235F7}" destId="{86D15ECC-C2E6-B148-B546-E8F8910C9F79}" srcOrd="0" destOrd="0" presId="urn:microsoft.com/office/officeart/2005/8/layout/cycle2"/>
    <dgm:cxn modelId="{2A11F519-93EC-1940-BCD5-324D0AE00B23}" type="presOf" srcId="{8B22CA38-D50F-CE47-9947-F0BF802D52F8}" destId="{12C57657-33F2-DF4A-8D8B-FA81D399B0BB}" srcOrd="0" destOrd="0" presId="urn:microsoft.com/office/officeart/2005/8/layout/cycle2"/>
    <dgm:cxn modelId="{E89D321A-8AE8-9E48-BB39-2E0C3B0CE0FC}" type="presOf" srcId="{0D727BCC-09D6-9745-9CEE-7A76A50CE730}" destId="{01C44012-705E-EC4C-98C4-1CEFD6C1B3C6}" srcOrd="1" destOrd="0" presId="urn:microsoft.com/office/officeart/2005/8/layout/cycle2"/>
    <dgm:cxn modelId="{77334523-6B38-D648-AB3C-E75907D50885}" type="presOf" srcId="{0D727BCC-09D6-9745-9CEE-7A76A50CE730}" destId="{35A6ED19-E32B-6046-A108-B896596BF832}" srcOrd="0" destOrd="0" presId="urn:microsoft.com/office/officeart/2005/8/layout/cycle2"/>
    <dgm:cxn modelId="{11596C2F-05FC-B84E-9A14-524BD30B345A}" type="presOf" srcId="{95C36CB6-D6F0-0841-AA17-8AEE98DD8554}" destId="{7215E00A-CF9D-7D4A-8644-EC2ADAA34990}" srcOrd="0" destOrd="0" presId="urn:microsoft.com/office/officeart/2005/8/layout/cycle2"/>
    <dgm:cxn modelId="{81419042-2B86-DE48-8206-08505177BD64}" type="presOf" srcId="{965E50FE-40E0-B242-A74C-ABE0556DC1BD}" destId="{2DFDC796-6997-3247-AE9E-8A6796917721}" srcOrd="0" destOrd="0" presId="urn:microsoft.com/office/officeart/2005/8/layout/cycle2"/>
    <dgm:cxn modelId="{C80FDA46-8ED3-E243-AD89-F986B271A3FA}" srcId="{C3B4B85F-A3D7-5E48-8410-DD8AAAA66C9C}" destId="{FE1B9D5D-B4C4-6B4C-ACC7-439AF4A6DAC1}" srcOrd="3" destOrd="0" parTransId="{63EF595F-3A9E-D549-9E45-43641E677F0E}" sibTransId="{965E50FE-40E0-B242-A74C-ABE0556DC1BD}"/>
    <dgm:cxn modelId="{6FCB1F5D-C77C-304A-8583-C96171017185}" type="presOf" srcId="{FAEB7F12-F825-A94F-B97D-A84D9E5FB190}" destId="{B299E599-3286-EE40-9456-81B7FFB5DC67}" srcOrd="1" destOrd="0" presId="urn:microsoft.com/office/officeart/2005/8/layout/cycle2"/>
    <dgm:cxn modelId="{C82A115F-7791-A144-B098-C09DC2EF18FF}" srcId="{C3B4B85F-A3D7-5E48-8410-DD8AAAA66C9C}" destId="{8B22CA38-D50F-CE47-9947-F0BF802D52F8}" srcOrd="2" destOrd="0" parTransId="{FD3BE969-A7A9-2F42-B2BA-7D5A9F5742CF}" sibTransId="{FAEB7F12-F825-A94F-B97D-A84D9E5FB190}"/>
    <dgm:cxn modelId="{7FBB9867-12B4-5E44-8931-C670AFFC78F6}" type="presOf" srcId="{965E50FE-40E0-B242-A74C-ABE0556DC1BD}" destId="{BA64C46E-C071-7441-90FE-AC52CEEBE520}" srcOrd="1" destOrd="0" presId="urn:microsoft.com/office/officeart/2005/8/layout/cycle2"/>
    <dgm:cxn modelId="{4E97C293-DF8D-1747-9764-7C0C4BE54F15}" type="presOf" srcId="{FAEB7F12-F825-A94F-B97D-A84D9E5FB190}" destId="{D55F8148-25F9-DB4C-9B4E-DAE807196267}" srcOrd="0" destOrd="0" presId="urn:microsoft.com/office/officeart/2005/8/layout/cycle2"/>
    <dgm:cxn modelId="{5B194496-E1CA-274B-AD9B-7A6D0887D3BC}" type="presOf" srcId="{C03AD436-9936-844D-9C5A-A88B4872EA82}" destId="{AD81C41E-9B61-5446-AB41-2FDBA30D2919}" srcOrd="1" destOrd="0" presId="urn:microsoft.com/office/officeart/2005/8/layout/cycle2"/>
    <dgm:cxn modelId="{E30B1BA3-41A4-8141-B18E-CB7588C7A77D}" srcId="{C3B4B85F-A3D7-5E48-8410-DD8AAAA66C9C}" destId="{3AD4FA1E-D9C3-4A47-9423-93D6BD2A51B0}" srcOrd="1" destOrd="0" parTransId="{1A1B3930-5C8F-3244-9690-3911EB965505}" sibTransId="{C03AD436-9936-844D-9C5A-A88B4872EA82}"/>
    <dgm:cxn modelId="{49DD6EAC-8964-E941-B9E0-F7339AF59ACC}" srcId="{C3B4B85F-A3D7-5E48-8410-DD8AAAA66C9C}" destId="{95C36CB6-D6F0-0841-AA17-8AEE98DD8554}" srcOrd="4" destOrd="0" parTransId="{E5428A67-50A0-0049-B580-72C65B35B2B6}" sibTransId="{34F5AFA7-DC56-0C4A-85D8-706578E235F7}"/>
    <dgm:cxn modelId="{F66385BD-72BA-744E-99FB-81B6193447E5}" type="presOf" srcId="{C3B4B85F-A3D7-5E48-8410-DD8AAAA66C9C}" destId="{4D3D275F-02CE-4844-A36D-1337D0517846}" srcOrd="0" destOrd="0" presId="urn:microsoft.com/office/officeart/2005/8/layout/cycle2"/>
    <dgm:cxn modelId="{FA63D8BD-4DBA-384F-AB0B-C42516D0C783}" type="presOf" srcId="{3AD4FA1E-D9C3-4A47-9423-93D6BD2A51B0}" destId="{5A2B5D6C-8A05-2444-A1F5-1E24F43840ED}" srcOrd="0" destOrd="0" presId="urn:microsoft.com/office/officeart/2005/8/layout/cycle2"/>
    <dgm:cxn modelId="{39478BC9-F220-4545-897D-D549F7B6AAC6}" type="presOf" srcId="{C03AD436-9936-844D-9C5A-A88B4872EA82}" destId="{92319808-E7C3-0949-96EA-5722100D9668}" srcOrd="0" destOrd="0" presId="urn:microsoft.com/office/officeart/2005/8/layout/cycle2"/>
    <dgm:cxn modelId="{44D9C6CD-8195-D447-B1AB-3E59A8AA14D6}" type="presOf" srcId="{5D6D9598-0AD5-6E48-989D-47E2CF2E2FF4}" destId="{A08A3004-B865-9548-8E9D-C79C207DC312}" srcOrd="0" destOrd="0" presId="urn:microsoft.com/office/officeart/2005/8/layout/cycle2"/>
    <dgm:cxn modelId="{96F269D4-0CBD-024B-9550-5E3DA43A33BD}" type="presOf" srcId="{FE1B9D5D-B4C4-6B4C-ACC7-439AF4A6DAC1}" destId="{5A43B71E-7398-DE43-9E7A-D13134F350CA}" srcOrd="0" destOrd="0" presId="urn:microsoft.com/office/officeart/2005/8/layout/cycle2"/>
    <dgm:cxn modelId="{1D90EADE-9A60-8C48-9725-E100D4ECBC81}" srcId="{C3B4B85F-A3D7-5E48-8410-DD8AAAA66C9C}" destId="{5D6D9598-0AD5-6E48-989D-47E2CF2E2FF4}" srcOrd="0" destOrd="0" parTransId="{23A1A88D-5E0B-1341-9158-0CC43CD4F1E0}" sibTransId="{0D727BCC-09D6-9745-9CEE-7A76A50CE730}"/>
    <dgm:cxn modelId="{E11D1EFF-9519-454F-A138-2EC0D8CC5520}" type="presOf" srcId="{34F5AFA7-DC56-0C4A-85D8-706578E235F7}" destId="{00D7CE61-7BEC-1A46-9AC7-D181DA74B872}" srcOrd="1" destOrd="0" presId="urn:microsoft.com/office/officeart/2005/8/layout/cycle2"/>
    <dgm:cxn modelId="{E06CA8A9-8481-B14A-92F7-2DCC32CFC511}" type="presParOf" srcId="{4D3D275F-02CE-4844-A36D-1337D0517846}" destId="{A08A3004-B865-9548-8E9D-C79C207DC312}" srcOrd="0" destOrd="0" presId="urn:microsoft.com/office/officeart/2005/8/layout/cycle2"/>
    <dgm:cxn modelId="{FDF79B11-BCC8-5041-80C5-7AAFBAE94A9B}" type="presParOf" srcId="{4D3D275F-02CE-4844-A36D-1337D0517846}" destId="{35A6ED19-E32B-6046-A108-B896596BF832}" srcOrd="1" destOrd="0" presId="urn:microsoft.com/office/officeart/2005/8/layout/cycle2"/>
    <dgm:cxn modelId="{B859E72E-A081-4541-840F-B2AF96A94E35}" type="presParOf" srcId="{35A6ED19-E32B-6046-A108-B896596BF832}" destId="{01C44012-705E-EC4C-98C4-1CEFD6C1B3C6}" srcOrd="0" destOrd="0" presId="urn:microsoft.com/office/officeart/2005/8/layout/cycle2"/>
    <dgm:cxn modelId="{278AA5ED-D5C0-B146-A465-D296B0D3E00C}" type="presParOf" srcId="{4D3D275F-02CE-4844-A36D-1337D0517846}" destId="{5A2B5D6C-8A05-2444-A1F5-1E24F43840ED}" srcOrd="2" destOrd="0" presId="urn:microsoft.com/office/officeart/2005/8/layout/cycle2"/>
    <dgm:cxn modelId="{0D14D324-F63A-0A48-878B-6E28788622DB}" type="presParOf" srcId="{4D3D275F-02CE-4844-A36D-1337D0517846}" destId="{92319808-E7C3-0949-96EA-5722100D9668}" srcOrd="3" destOrd="0" presId="urn:microsoft.com/office/officeart/2005/8/layout/cycle2"/>
    <dgm:cxn modelId="{C4E59047-CA66-4840-931A-8B7EC327DDFD}" type="presParOf" srcId="{92319808-E7C3-0949-96EA-5722100D9668}" destId="{AD81C41E-9B61-5446-AB41-2FDBA30D2919}" srcOrd="0" destOrd="0" presId="urn:microsoft.com/office/officeart/2005/8/layout/cycle2"/>
    <dgm:cxn modelId="{E7DA5340-99A5-4D41-AFDE-2765B9CF6EEC}" type="presParOf" srcId="{4D3D275F-02CE-4844-A36D-1337D0517846}" destId="{12C57657-33F2-DF4A-8D8B-FA81D399B0BB}" srcOrd="4" destOrd="0" presId="urn:microsoft.com/office/officeart/2005/8/layout/cycle2"/>
    <dgm:cxn modelId="{40540C9C-49CE-D046-A717-1EC3993F2772}" type="presParOf" srcId="{4D3D275F-02CE-4844-A36D-1337D0517846}" destId="{D55F8148-25F9-DB4C-9B4E-DAE807196267}" srcOrd="5" destOrd="0" presId="urn:microsoft.com/office/officeart/2005/8/layout/cycle2"/>
    <dgm:cxn modelId="{2ECE6D7E-AE2E-F640-B4FB-3622F3C1AA87}" type="presParOf" srcId="{D55F8148-25F9-DB4C-9B4E-DAE807196267}" destId="{B299E599-3286-EE40-9456-81B7FFB5DC67}" srcOrd="0" destOrd="0" presId="urn:microsoft.com/office/officeart/2005/8/layout/cycle2"/>
    <dgm:cxn modelId="{58D0925B-5A72-6C4B-9468-9A0A840F6773}" type="presParOf" srcId="{4D3D275F-02CE-4844-A36D-1337D0517846}" destId="{5A43B71E-7398-DE43-9E7A-D13134F350CA}" srcOrd="6" destOrd="0" presId="urn:microsoft.com/office/officeart/2005/8/layout/cycle2"/>
    <dgm:cxn modelId="{6A9A4E71-2A1D-8843-97A8-D82F243EFA82}" type="presParOf" srcId="{4D3D275F-02CE-4844-A36D-1337D0517846}" destId="{2DFDC796-6997-3247-AE9E-8A6796917721}" srcOrd="7" destOrd="0" presId="urn:microsoft.com/office/officeart/2005/8/layout/cycle2"/>
    <dgm:cxn modelId="{DA65A34B-BCE3-434E-A3F1-86088FCB19C0}" type="presParOf" srcId="{2DFDC796-6997-3247-AE9E-8A6796917721}" destId="{BA64C46E-C071-7441-90FE-AC52CEEBE520}" srcOrd="0" destOrd="0" presId="urn:microsoft.com/office/officeart/2005/8/layout/cycle2"/>
    <dgm:cxn modelId="{BD6BABED-B21D-C94B-9E93-47454295A80E}" type="presParOf" srcId="{4D3D275F-02CE-4844-A36D-1337D0517846}" destId="{7215E00A-CF9D-7D4A-8644-EC2ADAA34990}" srcOrd="8" destOrd="0" presId="urn:microsoft.com/office/officeart/2005/8/layout/cycle2"/>
    <dgm:cxn modelId="{FC1CBC8D-2C5D-284C-BB5B-16D07DD22F0B}" type="presParOf" srcId="{4D3D275F-02CE-4844-A36D-1337D0517846}" destId="{86D15ECC-C2E6-B148-B546-E8F8910C9F79}" srcOrd="9" destOrd="0" presId="urn:microsoft.com/office/officeart/2005/8/layout/cycle2"/>
    <dgm:cxn modelId="{9FE626D1-533C-1543-B0AB-DA2CBCC87623}" type="presParOf" srcId="{86D15ECC-C2E6-B148-B546-E8F8910C9F79}" destId="{00D7CE61-7BEC-1A46-9AC7-D181DA74B872}" srcOrd="0" destOrd="0" presId="urn:microsoft.com/office/officeart/2005/8/layout/cycle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A3004-B865-9548-8E9D-C79C207DC312}">
      <dsp:nvSpPr>
        <dsp:cNvPr id="0" name=""/>
        <dsp:cNvSpPr/>
      </dsp:nvSpPr>
      <dsp:spPr>
        <a:xfrm>
          <a:off x="2886232" y="1357"/>
          <a:ext cx="1462546" cy="1462546"/>
        </a:xfrm>
        <a:prstGeom prst="ellips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r>
            <a:rPr lang="en-GB" sz="6200" kern="1200"/>
            <a:t> </a:t>
          </a:r>
        </a:p>
      </dsp:txBody>
      <dsp:txXfrm>
        <a:off x="3100417" y="215542"/>
        <a:ext cx="1034176" cy="1034176"/>
      </dsp:txXfrm>
    </dsp:sp>
    <dsp:sp modelId="{35A6ED19-E32B-6046-A108-B896596BF832}">
      <dsp:nvSpPr>
        <dsp:cNvPr id="0" name=""/>
        <dsp:cNvSpPr/>
      </dsp:nvSpPr>
      <dsp:spPr>
        <a:xfrm rot="2160000">
          <a:off x="4302507" y="1124671"/>
          <a:ext cx="388589" cy="493609"/>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4313639" y="1189132"/>
        <a:ext cx="272012" cy="296165"/>
      </dsp:txXfrm>
    </dsp:sp>
    <dsp:sp modelId="{5A2B5D6C-8A05-2444-A1F5-1E24F43840ED}">
      <dsp:nvSpPr>
        <dsp:cNvPr id="0" name=""/>
        <dsp:cNvSpPr/>
      </dsp:nvSpPr>
      <dsp:spPr>
        <a:xfrm>
          <a:off x="4662619" y="1291978"/>
          <a:ext cx="1462546" cy="1462546"/>
        </a:xfrm>
        <a:prstGeom prst="ellipse">
          <a:avLst/>
        </a:prstGeom>
        <a:solidFill>
          <a:schemeClr val="accent1">
            <a:shade val="50000"/>
            <a:hueOff val="235860"/>
            <a:satOff val="-24791"/>
            <a:lumOff val="2139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endParaRPr lang="en-GB" sz="6200" kern="1200"/>
        </a:p>
      </dsp:txBody>
      <dsp:txXfrm>
        <a:off x="4876804" y="1506163"/>
        <a:ext cx="1034176" cy="1034176"/>
      </dsp:txXfrm>
    </dsp:sp>
    <dsp:sp modelId="{92319808-E7C3-0949-96EA-5722100D9668}">
      <dsp:nvSpPr>
        <dsp:cNvPr id="0" name=""/>
        <dsp:cNvSpPr/>
      </dsp:nvSpPr>
      <dsp:spPr>
        <a:xfrm rot="6480000">
          <a:off x="4863736" y="2810121"/>
          <a:ext cx="388589" cy="493609"/>
        </a:xfrm>
        <a:prstGeom prst="rightArrow">
          <a:avLst>
            <a:gd name="adj1" fmla="val 60000"/>
            <a:gd name="adj2" fmla="val 50000"/>
          </a:avLst>
        </a:prstGeom>
        <a:solidFill>
          <a:schemeClr val="accent1">
            <a:shade val="90000"/>
            <a:hueOff val="239713"/>
            <a:satOff val="-23280"/>
            <a:lumOff val="1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4940037" y="2853407"/>
        <a:ext cx="272012" cy="296165"/>
      </dsp:txXfrm>
    </dsp:sp>
    <dsp:sp modelId="{12C57657-33F2-DF4A-8D8B-FA81D399B0BB}">
      <dsp:nvSpPr>
        <dsp:cNvPr id="0" name=""/>
        <dsp:cNvSpPr/>
      </dsp:nvSpPr>
      <dsp:spPr>
        <a:xfrm>
          <a:off x="3984100" y="3380246"/>
          <a:ext cx="1462546" cy="1462546"/>
        </a:xfrm>
        <a:prstGeom prst="ellipse">
          <a:avLst/>
        </a:prstGeom>
        <a:solidFill>
          <a:schemeClr val="accent1">
            <a:shade val="50000"/>
            <a:hueOff val="471719"/>
            <a:satOff val="-49582"/>
            <a:lumOff val="4278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r>
            <a:rPr lang="en-GB" sz="6200" kern="1200"/>
            <a:t> </a:t>
          </a:r>
        </a:p>
      </dsp:txBody>
      <dsp:txXfrm>
        <a:off x="4198285" y="3594431"/>
        <a:ext cx="1034176" cy="1034176"/>
      </dsp:txXfrm>
    </dsp:sp>
    <dsp:sp modelId="{D55F8148-25F9-DB4C-9B4E-DAE807196267}">
      <dsp:nvSpPr>
        <dsp:cNvPr id="0" name=""/>
        <dsp:cNvSpPr/>
      </dsp:nvSpPr>
      <dsp:spPr>
        <a:xfrm rot="10800000">
          <a:off x="3434208" y="3864714"/>
          <a:ext cx="388589" cy="493609"/>
        </a:xfrm>
        <a:prstGeom prst="rightArrow">
          <a:avLst>
            <a:gd name="adj1" fmla="val 60000"/>
            <a:gd name="adj2" fmla="val 50000"/>
          </a:avLst>
        </a:prstGeom>
        <a:solidFill>
          <a:schemeClr val="accent1">
            <a:shade val="90000"/>
            <a:hueOff val="479426"/>
            <a:satOff val="-46561"/>
            <a:lumOff val="392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3550785" y="3963436"/>
        <a:ext cx="272012" cy="296165"/>
      </dsp:txXfrm>
    </dsp:sp>
    <dsp:sp modelId="{5A43B71E-7398-DE43-9E7A-D13134F350CA}">
      <dsp:nvSpPr>
        <dsp:cNvPr id="0" name=""/>
        <dsp:cNvSpPr/>
      </dsp:nvSpPr>
      <dsp:spPr>
        <a:xfrm>
          <a:off x="1788365" y="3380246"/>
          <a:ext cx="1462546" cy="1462546"/>
        </a:xfrm>
        <a:prstGeom prst="ellipse">
          <a:avLst/>
        </a:prstGeom>
        <a:solidFill>
          <a:schemeClr val="accent1">
            <a:shade val="50000"/>
            <a:hueOff val="471719"/>
            <a:satOff val="-49582"/>
            <a:lumOff val="4278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r>
            <a:rPr lang="en-GB" sz="6200" kern="1200"/>
            <a:t> </a:t>
          </a:r>
        </a:p>
      </dsp:txBody>
      <dsp:txXfrm>
        <a:off x="2002550" y="3594431"/>
        <a:ext cx="1034176" cy="1034176"/>
      </dsp:txXfrm>
    </dsp:sp>
    <dsp:sp modelId="{2DFDC796-6997-3247-AE9E-8A6796917721}">
      <dsp:nvSpPr>
        <dsp:cNvPr id="0" name=""/>
        <dsp:cNvSpPr/>
      </dsp:nvSpPr>
      <dsp:spPr>
        <a:xfrm rot="15120000">
          <a:off x="1989482" y="2831040"/>
          <a:ext cx="388589" cy="493609"/>
        </a:xfrm>
        <a:prstGeom prst="rightArrow">
          <a:avLst>
            <a:gd name="adj1" fmla="val 60000"/>
            <a:gd name="adj2" fmla="val 50000"/>
          </a:avLst>
        </a:prstGeom>
        <a:solidFill>
          <a:schemeClr val="accent1">
            <a:shade val="90000"/>
            <a:hueOff val="479426"/>
            <a:satOff val="-46561"/>
            <a:lumOff val="392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2065783" y="2985198"/>
        <a:ext cx="272012" cy="296165"/>
      </dsp:txXfrm>
    </dsp:sp>
    <dsp:sp modelId="{7215E00A-CF9D-7D4A-8644-EC2ADAA34990}">
      <dsp:nvSpPr>
        <dsp:cNvPr id="0" name=""/>
        <dsp:cNvSpPr/>
      </dsp:nvSpPr>
      <dsp:spPr>
        <a:xfrm>
          <a:off x="1109845" y="1291978"/>
          <a:ext cx="1462546" cy="1462546"/>
        </a:xfrm>
        <a:prstGeom prst="ellipse">
          <a:avLst/>
        </a:prstGeom>
        <a:solidFill>
          <a:schemeClr val="accent1">
            <a:shade val="50000"/>
            <a:hueOff val="235860"/>
            <a:satOff val="-24791"/>
            <a:lumOff val="2139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endParaRPr lang="en-GB" sz="6200" kern="1200"/>
        </a:p>
      </dsp:txBody>
      <dsp:txXfrm>
        <a:off x="1324030" y="1506163"/>
        <a:ext cx="1034176" cy="1034176"/>
      </dsp:txXfrm>
    </dsp:sp>
    <dsp:sp modelId="{86D15ECC-C2E6-B148-B546-E8F8910C9F79}">
      <dsp:nvSpPr>
        <dsp:cNvPr id="0" name=""/>
        <dsp:cNvSpPr/>
      </dsp:nvSpPr>
      <dsp:spPr>
        <a:xfrm rot="19440000">
          <a:off x="2526120" y="1137600"/>
          <a:ext cx="388589" cy="493609"/>
        </a:xfrm>
        <a:prstGeom prst="rightArrow">
          <a:avLst>
            <a:gd name="adj1" fmla="val 60000"/>
            <a:gd name="adj2" fmla="val 50000"/>
          </a:avLst>
        </a:prstGeom>
        <a:solidFill>
          <a:schemeClr val="accent1">
            <a:shade val="90000"/>
            <a:hueOff val="239713"/>
            <a:satOff val="-23280"/>
            <a:lumOff val="1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2537252" y="1270583"/>
        <a:ext cx="272012" cy="29616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F2A25-21EB-F547-93A9-95EBE473DCC4}" type="datetimeFigureOut">
              <a:rPr lang="en-IT" smtClean="0"/>
              <a:t>10/11/25</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B3B997-A4A3-1146-ABDE-5BDC602F64E0}" type="slidenum">
              <a:rPr lang="en-IT" smtClean="0"/>
              <a:t>‹#›</a:t>
            </a:fld>
            <a:endParaRPr lang="en-IT"/>
          </a:p>
        </p:txBody>
      </p:sp>
    </p:spTree>
    <p:extLst>
      <p:ext uri="{BB962C8B-B14F-4D97-AF65-F5344CB8AC3E}">
        <p14:creationId xmlns:p14="http://schemas.microsoft.com/office/powerpoint/2010/main" val="3896765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l </a:t>
            </a:r>
            <a:r>
              <a:rPr lang="en-GB" sz="1200" b="0" i="0" u="none" strike="noStrike" kern="1200" dirty="0" err="1">
                <a:solidFill>
                  <a:schemeClr val="tx1"/>
                </a:solidFill>
                <a:effectLst/>
                <a:latin typeface="+mn-lt"/>
                <a:ea typeface="+mn-ea"/>
                <a:cs typeface="+mn-cs"/>
              </a:rPr>
              <a:t>progetto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nasce</a:t>
            </a:r>
            <a:r>
              <a:rPr lang="en-GB" sz="1200" b="0" i="0" u="none" strike="noStrike" kern="1200" dirty="0">
                <a:solidFill>
                  <a:schemeClr val="tx1"/>
                </a:solidFill>
                <a:effectLst/>
                <a:latin typeface="+mn-lt"/>
                <a:ea typeface="+mn-ea"/>
                <a:cs typeface="+mn-cs"/>
              </a:rPr>
              <a:t> con un </a:t>
            </a:r>
            <a:r>
              <a:rPr lang="en-GB" sz="1200" b="0" i="0" u="none" strike="noStrike" kern="1200" dirty="0" err="1">
                <a:solidFill>
                  <a:schemeClr val="tx1"/>
                </a:solidFill>
                <a:effectLst/>
                <a:latin typeface="+mn-lt"/>
                <a:ea typeface="+mn-ea"/>
                <a:cs typeface="+mn-cs"/>
              </a:rPr>
              <a:t>obiettivo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chiaro</a:t>
            </a:r>
            <a:r>
              <a:rPr lang="en-GB" sz="1200" b="0"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rendere</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i</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dati</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climatici</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più</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accurati</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accessibili</a:t>
            </a:r>
            <a:r>
              <a:rPr lang="en-GB" sz="1200" b="1" i="0" u="none" strike="noStrike" kern="1200" dirty="0">
                <a:solidFill>
                  <a:schemeClr val="tx1"/>
                </a:solidFill>
                <a:effectLst/>
                <a:latin typeface="+mn-lt"/>
                <a:ea typeface="+mn-ea"/>
                <a:cs typeface="+mn-cs"/>
              </a:rPr>
              <a:t> e </a:t>
            </a:r>
            <a:r>
              <a:rPr lang="en-GB" sz="1200" b="1" i="0" u="none" strike="noStrike" kern="1200" dirty="0" err="1">
                <a:solidFill>
                  <a:schemeClr val="tx1"/>
                </a:solidFill>
                <a:effectLst/>
                <a:latin typeface="+mn-lt"/>
                <a:ea typeface="+mn-ea"/>
                <a:cs typeface="+mn-cs"/>
              </a:rPr>
              <a:t>utili</a:t>
            </a:r>
            <a:r>
              <a:rPr lang="en-GB" sz="1200" b="0" i="0" u="none" strike="noStrike" kern="1200" dirty="0">
                <a:solidFill>
                  <a:schemeClr val="tx1"/>
                </a:solidFill>
                <a:effectLst/>
                <a:latin typeface="+mn-lt"/>
                <a:ea typeface="+mn-ea"/>
                <a:cs typeface="+mn-cs"/>
              </a:rPr>
              <a:t> per </a:t>
            </a:r>
            <a:r>
              <a:rPr lang="en-GB" sz="1200" b="0" i="0" u="none" strike="noStrike" kern="1200" dirty="0" err="1">
                <a:solidFill>
                  <a:schemeClr val="tx1"/>
                </a:solidFill>
                <a:effectLst/>
                <a:latin typeface="+mn-lt"/>
                <a:ea typeface="+mn-ea"/>
                <a:cs typeface="+mn-cs"/>
              </a:rPr>
              <a:t>affrontare</a:t>
            </a:r>
            <a:r>
              <a:rPr lang="en-GB" sz="1200" b="0" i="0" u="none" strike="noStrike" kern="1200" dirty="0">
                <a:solidFill>
                  <a:schemeClr val="tx1"/>
                </a:solidFill>
                <a:effectLst/>
                <a:latin typeface="+mn-lt"/>
                <a:ea typeface="+mn-ea"/>
                <a:cs typeface="+mn-cs"/>
              </a:rPr>
              <a:t> le </a:t>
            </a:r>
            <a:r>
              <a:rPr lang="en-GB" sz="1200" b="0" i="0" u="none" strike="noStrike" kern="1200" dirty="0" err="1">
                <a:solidFill>
                  <a:schemeClr val="tx1"/>
                </a:solidFill>
                <a:effectLst/>
                <a:latin typeface="+mn-lt"/>
                <a:ea typeface="+mn-ea"/>
                <a:cs typeface="+mn-cs"/>
              </a:rPr>
              <a:t>sfide</a:t>
            </a:r>
            <a:r>
              <a:rPr lang="en-GB" sz="1200" b="0" i="0" u="none" strike="noStrike" kern="1200" dirty="0">
                <a:solidFill>
                  <a:schemeClr val="tx1"/>
                </a:solidFill>
                <a:effectLst/>
                <a:latin typeface="+mn-lt"/>
                <a:ea typeface="+mn-ea"/>
                <a:cs typeface="+mn-cs"/>
              </a:rPr>
              <a:t> poste </a:t>
            </a:r>
            <a:r>
              <a:rPr lang="en-GB" sz="1200" b="0" i="0" u="none" strike="noStrike" kern="1200" dirty="0" err="1">
                <a:solidFill>
                  <a:schemeClr val="tx1"/>
                </a:solidFill>
                <a:effectLst/>
                <a:latin typeface="+mn-lt"/>
                <a:ea typeface="+mn-ea"/>
                <a:cs typeface="+mn-cs"/>
              </a:rPr>
              <a:t>dai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cambiamenti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climatici</a:t>
            </a:r>
            <a:r>
              <a:rPr lang="en-GB" sz="1200" b="0" i="0" u="none" strike="noStrike" kern="1200" dirty="0">
                <a:solidFill>
                  <a:schemeClr val="tx1"/>
                </a:solidFill>
                <a:effectLst/>
                <a:latin typeface="+mn-lt"/>
                <a:ea typeface="+mn-ea"/>
                <a:cs typeface="+mn-cs"/>
              </a:rPr>
              <a:t>, in </a:t>
            </a:r>
            <a:r>
              <a:rPr lang="en-GB" sz="1200" b="0" i="0" u="none" strike="noStrike" kern="1200" dirty="0" err="1">
                <a:solidFill>
                  <a:schemeClr val="tx1"/>
                </a:solidFill>
                <a:effectLst/>
                <a:latin typeface="+mn-lt"/>
                <a:ea typeface="+mn-ea"/>
                <a:cs typeface="+mn-cs"/>
              </a:rPr>
              <a:t>particolare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nei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settori</a:t>
            </a:r>
            <a:r>
              <a:rPr lang="en-GB" sz="1200" b="0" i="0" u="none" strike="noStrike" kern="1200" dirty="0">
                <a:solidFill>
                  <a:schemeClr val="tx1"/>
                </a:solidFill>
                <a:effectLst/>
                <a:latin typeface="+mn-lt"/>
                <a:ea typeface="+mn-ea"/>
                <a:cs typeface="+mn-cs"/>
              </a:rPr>
              <a:t> delle </a:t>
            </a:r>
            <a:r>
              <a:rPr lang="en-GB" sz="1200" b="1" i="0" u="none" strike="noStrike" kern="1200" dirty="0" err="1">
                <a:solidFill>
                  <a:schemeClr val="tx1"/>
                </a:solidFill>
                <a:effectLst/>
                <a:latin typeface="+mn-lt"/>
                <a:ea typeface="+mn-ea"/>
                <a:cs typeface="+mn-cs"/>
              </a:rPr>
              <a:t>infrastrutture</a:t>
            </a:r>
            <a:r>
              <a:rPr lang="en-GB" sz="1200" b="0" i="0" u="none" strike="noStrike" kern="1200" dirty="0">
                <a:solidFill>
                  <a:schemeClr val="tx1"/>
                </a:solidFill>
                <a:effectLst/>
                <a:latin typeface="+mn-lt"/>
                <a:ea typeface="+mn-ea"/>
                <a:cs typeface="+mn-cs"/>
              </a:rPr>
              <a:t> e </a:t>
            </a:r>
            <a:r>
              <a:rPr lang="en-GB" sz="1200" b="0" i="0" u="none" strike="noStrike" kern="1200" dirty="0" err="1">
                <a:solidFill>
                  <a:schemeClr val="tx1"/>
                </a:solidFill>
                <a:effectLst/>
                <a:latin typeface="+mn-lt"/>
                <a:ea typeface="+mn-ea"/>
                <a:cs typeface="+mn-cs"/>
              </a:rPr>
              <a:t>dell’</a:t>
            </a:r>
            <a:r>
              <a:rPr lang="en-GB" sz="1200" b="1" i="0" u="none" strike="noStrike" kern="1200" dirty="0" err="1">
                <a:solidFill>
                  <a:schemeClr val="tx1"/>
                </a:solidFill>
                <a:effectLst/>
                <a:latin typeface="+mn-lt"/>
                <a:ea typeface="+mn-ea"/>
                <a:cs typeface="+mn-cs"/>
              </a:rPr>
              <a:t>agricoltura</a:t>
            </a:r>
            <a:r>
              <a:rPr lang="en-GB" sz="1200" b="0" i="0" u="none" strike="noStrike" kern="1200" dirty="0">
                <a:solidFill>
                  <a:schemeClr val="tx1"/>
                </a:solidFill>
                <a:effectLst/>
                <a:latin typeface="+mn-lt"/>
                <a:ea typeface="+mn-ea"/>
                <a:cs typeface="+mn-cs"/>
              </a:rPr>
              <a:t>.</a:t>
            </a:r>
            <a:endParaRPr lang="en-IT" dirty="0"/>
          </a:p>
        </p:txBody>
      </p:sp>
      <p:sp>
        <p:nvSpPr>
          <p:cNvPr id="4" name="Slide Number Placeholder 3"/>
          <p:cNvSpPr>
            <a:spLocks noGrp="1"/>
          </p:cNvSpPr>
          <p:nvPr>
            <p:ph type="sldNum" sz="quarter" idx="5"/>
          </p:nvPr>
        </p:nvSpPr>
        <p:spPr/>
        <p:txBody>
          <a:bodyPr/>
          <a:lstStyle/>
          <a:p>
            <a:fld id="{D7B3B997-A4A3-1146-ABDE-5BDC602F64E0}" type="slidenum">
              <a:rPr lang="en-IT" smtClean="0"/>
              <a:t>2</a:t>
            </a:fld>
            <a:endParaRPr lang="en-IT"/>
          </a:p>
        </p:txBody>
      </p:sp>
    </p:spTree>
    <p:extLst>
      <p:ext uri="{BB962C8B-B14F-4D97-AF65-F5344CB8AC3E}">
        <p14:creationId xmlns:p14="http://schemas.microsoft.com/office/powerpoint/2010/main" val="397453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D7B3B997-A4A3-1146-ABDE-5BDC602F64E0}" type="slidenum">
              <a:rPr lang="en-IT" smtClean="0"/>
              <a:t>6</a:t>
            </a:fld>
            <a:endParaRPr lang="en-IT"/>
          </a:p>
        </p:txBody>
      </p:sp>
    </p:spTree>
    <p:extLst>
      <p:ext uri="{BB962C8B-B14F-4D97-AF65-F5344CB8AC3E}">
        <p14:creationId xmlns:p14="http://schemas.microsoft.com/office/powerpoint/2010/main" val="60815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08EA49-2AC6-BE1B-06FA-5184953AE9B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09081E1-07B2-FA4B-8E01-676F0E0CE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6DE9F46-0D4B-0F10-C7CA-A36C2CD6F768}"/>
              </a:ext>
            </a:extLst>
          </p:cNvPr>
          <p:cNvSpPr>
            <a:spLocks noGrp="1"/>
          </p:cNvSpPr>
          <p:nvPr>
            <p:ph type="dt" sz="half" idx="10"/>
          </p:nvPr>
        </p:nvSpPr>
        <p:spPr/>
        <p:txBody>
          <a:bodyPr/>
          <a:lstStyle/>
          <a:p>
            <a:fld id="{2852A094-26FE-2C48-BD78-16E3996DDCFB}" type="datetimeFigureOut">
              <a:rPr lang="it-IT" smtClean="0"/>
              <a:t>10/11/25</a:t>
            </a:fld>
            <a:endParaRPr lang="it-IT"/>
          </a:p>
        </p:txBody>
      </p:sp>
      <p:sp>
        <p:nvSpPr>
          <p:cNvPr id="5" name="Segnaposto piè di pagina 4">
            <a:extLst>
              <a:ext uri="{FF2B5EF4-FFF2-40B4-BE49-F238E27FC236}">
                <a16:creationId xmlns:a16="http://schemas.microsoft.com/office/drawing/2014/main" id="{8AFD4B0D-BD86-4408-9C42-EA4E3798A37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9B5CA18-5EE2-D679-39A3-F24CD46DA81D}"/>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1769919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A39097-4067-4763-E258-20F5C038E09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47625C8-94F1-10F7-CAB9-75AEA775279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85AEAD5-89B5-CCF0-5F5D-58F78F19760D}"/>
              </a:ext>
            </a:extLst>
          </p:cNvPr>
          <p:cNvSpPr>
            <a:spLocks noGrp="1"/>
          </p:cNvSpPr>
          <p:nvPr>
            <p:ph type="dt" sz="half" idx="10"/>
          </p:nvPr>
        </p:nvSpPr>
        <p:spPr/>
        <p:txBody>
          <a:bodyPr/>
          <a:lstStyle/>
          <a:p>
            <a:fld id="{2852A094-26FE-2C48-BD78-16E3996DDCFB}" type="datetimeFigureOut">
              <a:rPr lang="it-IT" smtClean="0"/>
              <a:t>10/11/25</a:t>
            </a:fld>
            <a:endParaRPr lang="it-IT"/>
          </a:p>
        </p:txBody>
      </p:sp>
      <p:sp>
        <p:nvSpPr>
          <p:cNvPr id="5" name="Segnaposto piè di pagina 4">
            <a:extLst>
              <a:ext uri="{FF2B5EF4-FFF2-40B4-BE49-F238E27FC236}">
                <a16:creationId xmlns:a16="http://schemas.microsoft.com/office/drawing/2014/main" id="{F30201BB-5A1F-A406-6F35-548C028FFFF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01B952E-E2B4-3B0A-769A-DEC860608248}"/>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2200787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C288FB0-B654-FDD2-1F54-28D5BD37D9B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80105F0-F399-DB1F-CF0A-F8531C2D0AD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B3A8F6-7E8C-E2E3-28C8-140A28D8FC3B}"/>
              </a:ext>
            </a:extLst>
          </p:cNvPr>
          <p:cNvSpPr>
            <a:spLocks noGrp="1"/>
          </p:cNvSpPr>
          <p:nvPr>
            <p:ph type="dt" sz="half" idx="10"/>
          </p:nvPr>
        </p:nvSpPr>
        <p:spPr/>
        <p:txBody>
          <a:bodyPr/>
          <a:lstStyle/>
          <a:p>
            <a:fld id="{2852A094-26FE-2C48-BD78-16E3996DDCFB}" type="datetimeFigureOut">
              <a:rPr lang="it-IT" smtClean="0"/>
              <a:t>10/11/25</a:t>
            </a:fld>
            <a:endParaRPr lang="it-IT"/>
          </a:p>
        </p:txBody>
      </p:sp>
      <p:sp>
        <p:nvSpPr>
          <p:cNvPr id="5" name="Segnaposto piè di pagina 4">
            <a:extLst>
              <a:ext uri="{FF2B5EF4-FFF2-40B4-BE49-F238E27FC236}">
                <a16:creationId xmlns:a16="http://schemas.microsoft.com/office/drawing/2014/main" id="{E1C95345-3CD4-B779-1F44-3CD789EA9C9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D110167-37C1-3132-BA11-274392E24731}"/>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544591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Intestazione sezione">
    <p:spTree>
      <p:nvGrpSpPr>
        <p:cNvPr id="1" name=""/>
        <p:cNvGrpSpPr/>
        <p:nvPr/>
      </p:nvGrpSpPr>
      <p:grpSpPr>
        <a:xfrm>
          <a:off x="0" y="0"/>
          <a:ext cx="0" cy="0"/>
          <a:chOff x="0" y="0"/>
          <a:chExt cx="0" cy="0"/>
        </a:xfrm>
      </p:grpSpPr>
      <p:sp>
        <p:nvSpPr>
          <p:cNvPr id="4" name="Segnaposto immagine 2">
            <a:extLst>
              <a:ext uri="{FF2B5EF4-FFF2-40B4-BE49-F238E27FC236}">
                <a16:creationId xmlns:a16="http://schemas.microsoft.com/office/drawing/2014/main" id="{4508B794-7559-16C8-3095-CB68990F8F74}"/>
              </a:ext>
            </a:extLst>
          </p:cNvPr>
          <p:cNvSpPr>
            <a:spLocks noGrp="1"/>
          </p:cNvSpPr>
          <p:nvPr>
            <p:ph type="pic" idx="11"/>
          </p:nvPr>
        </p:nvSpPr>
        <p:spPr>
          <a:xfrm>
            <a:off x="0" y="862446"/>
            <a:ext cx="12191999" cy="5663045"/>
          </a:xfrm>
          <a:prstGeom prst="rect">
            <a:avLst/>
          </a:prstGeom>
          <a:solidFill>
            <a:srgbClr val="1528BC"/>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2" name="Titolo 1">
            <a:extLst>
              <a:ext uri="{FF2B5EF4-FFF2-40B4-BE49-F238E27FC236}">
                <a16:creationId xmlns:a16="http://schemas.microsoft.com/office/drawing/2014/main" id="{E50A91A5-2E27-BBB4-A917-020315A6FD39}"/>
              </a:ext>
            </a:extLst>
          </p:cNvPr>
          <p:cNvSpPr>
            <a:spLocks noGrp="1"/>
          </p:cNvSpPr>
          <p:nvPr>
            <p:ph type="title"/>
          </p:nvPr>
        </p:nvSpPr>
        <p:spPr>
          <a:xfrm>
            <a:off x="436996" y="1116448"/>
            <a:ext cx="11297804" cy="516409"/>
          </a:xfrm>
          <a:prstGeom prst="rect">
            <a:avLst/>
          </a:prstGeom>
        </p:spPr>
        <p:txBody>
          <a:bodyPr anchor="b"/>
          <a:lstStyle>
            <a:lvl1pPr>
              <a:defRPr lang="it-IT" sz="3200" b="1" kern="1200" dirty="0">
                <a:solidFill>
                  <a:schemeClr val="bg1"/>
                </a:solidFill>
                <a:latin typeface="Titillium Web" pitchFamily="2" charset="77"/>
                <a:ea typeface="+mj-ea"/>
                <a:cs typeface="+mj-cs"/>
              </a:defRPr>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05E558FA-036B-BB04-0CE6-EDB4B32ED95D}"/>
              </a:ext>
            </a:extLst>
          </p:cNvPr>
          <p:cNvSpPr>
            <a:spLocks noGrp="1"/>
          </p:cNvSpPr>
          <p:nvPr>
            <p:ph type="body" idx="1"/>
          </p:nvPr>
        </p:nvSpPr>
        <p:spPr>
          <a:xfrm>
            <a:off x="436996" y="1656535"/>
            <a:ext cx="11297804" cy="516409"/>
          </a:xfrm>
          <a:prstGeom prst="rect">
            <a:avLst/>
          </a:prstGeom>
        </p:spPr>
        <p:txBody>
          <a:bodyPr/>
          <a:lstStyle>
            <a:lvl1pPr marL="0" indent="0">
              <a:buNone/>
              <a:defRPr lang="it-IT" sz="2400" kern="1200" dirty="0" smtClean="0">
                <a:solidFill>
                  <a:schemeClr val="bg1"/>
                </a:solidFill>
                <a:latin typeface="Titillium Web" pitchFamily="2" charset="77"/>
                <a:ea typeface="+mj-ea"/>
                <a:cs typeface="+mj-cs"/>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dirty="0"/>
              <a:t>Fare clic per modificare gli stili del testo dello schema</a:t>
            </a:r>
          </a:p>
        </p:txBody>
      </p:sp>
      <p:sp>
        <p:nvSpPr>
          <p:cNvPr id="10" name="Segnaposto contenuto 2">
            <a:extLst>
              <a:ext uri="{FF2B5EF4-FFF2-40B4-BE49-F238E27FC236}">
                <a16:creationId xmlns:a16="http://schemas.microsoft.com/office/drawing/2014/main" id="{038062B3-0842-D420-5B15-BF91D0DF8B40}"/>
              </a:ext>
            </a:extLst>
          </p:cNvPr>
          <p:cNvSpPr>
            <a:spLocks noGrp="1"/>
          </p:cNvSpPr>
          <p:nvPr>
            <p:ph sz="half" idx="10"/>
          </p:nvPr>
        </p:nvSpPr>
        <p:spPr>
          <a:xfrm>
            <a:off x="436996" y="2490090"/>
            <a:ext cx="11297804" cy="3447247"/>
          </a:xfrm>
          <a:prstGeom prst="rect">
            <a:avLst/>
          </a:prstGeom>
        </p:spPr>
        <p:txBody>
          <a:bodyPr/>
          <a:lstStyle>
            <a:lvl1pPr>
              <a:defRPr lang="it-IT" sz="1800" kern="1200" dirty="0" smtClean="0">
                <a:solidFill>
                  <a:schemeClr val="bg1"/>
                </a:solidFill>
                <a:latin typeface="Titillium Web" pitchFamily="2" charset="77"/>
                <a:ea typeface="+mj-ea"/>
                <a:cs typeface="+mj-cs"/>
              </a:defRPr>
            </a:lvl1pPr>
            <a:lvl2pPr>
              <a:defRPr lang="it-IT" sz="1600" kern="1200" dirty="0" smtClean="0">
                <a:solidFill>
                  <a:schemeClr val="bg1"/>
                </a:solidFill>
                <a:latin typeface="Titillium Web" pitchFamily="2" charset="77"/>
                <a:ea typeface="+mj-ea"/>
                <a:cs typeface="+mj-cs"/>
              </a:defRPr>
            </a:lvl2pPr>
            <a:lvl3pPr>
              <a:defRPr lang="it-IT" sz="1600" kern="1200" dirty="0" smtClean="0">
                <a:solidFill>
                  <a:schemeClr val="bg1"/>
                </a:solidFill>
                <a:latin typeface="Titillium Web" pitchFamily="2" charset="77"/>
                <a:ea typeface="+mj-ea"/>
                <a:cs typeface="+mj-cs"/>
              </a:defRPr>
            </a:lvl3pPr>
            <a:lvl4pPr>
              <a:defRPr lang="it-IT" sz="1600" kern="1200" dirty="0" smtClean="0">
                <a:solidFill>
                  <a:schemeClr val="bg1"/>
                </a:solidFill>
                <a:latin typeface="Titillium Web" pitchFamily="2" charset="77"/>
                <a:ea typeface="+mj-ea"/>
                <a:cs typeface="+mj-cs"/>
              </a:defRPr>
            </a:lvl4pPr>
            <a:lvl5pPr>
              <a:defRPr lang="it-IT" sz="1600" kern="1200" dirty="0">
                <a:solidFill>
                  <a:schemeClr val="bg1"/>
                </a:solidFill>
                <a:latin typeface="Titillium Web" pitchFamily="2" charset="77"/>
                <a:ea typeface="+mj-ea"/>
                <a:cs typeface="+mj-cs"/>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3536011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930026-C31E-75E1-E43B-0801CECB8B7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5BE0071-4CB3-8EF2-80D9-A146E67217C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05F86DB-EF25-3218-8CC6-BD025353AE10}"/>
              </a:ext>
            </a:extLst>
          </p:cNvPr>
          <p:cNvSpPr>
            <a:spLocks noGrp="1"/>
          </p:cNvSpPr>
          <p:nvPr>
            <p:ph type="dt" sz="half" idx="10"/>
          </p:nvPr>
        </p:nvSpPr>
        <p:spPr/>
        <p:txBody>
          <a:bodyPr/>
          <a:lstStyle/>
          <a:p>
            <a:fld id="{2852A094-26FE-2C48-BD78-16E3996DDCFB}" type="datetimeFigureOut">
              <a:rPr lang="it-IT" smtClean="0"/>
              <a:t>10/11/25</a:t>
            </a:fld>
            <a:endParaRPr lang="it-IT"/>
          </a:p>
        </p:txBody>
      </p:sp>
      <p:sp>
        <p:nvSpPr>
          <p:cNvPr id="5" name="Segnaposto piè di pagina 4">
            <a:extLst>
              <a:ext uri="{FF2B5EF4-FFF2-40B4-BE49-F238E27FC236}">
                <a16:creationId xmlns:a16="http://schemas.microsoft.com/office/drawing/2014/main" id="{11D5D84C-E795-237C-FF78-1AB4051D83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3EB4C5E-AC23-8543-A222-4CB5F9802C71}"/>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45169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EF87C6-3A36-01AD-E0A2-DC20D5CEAB4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109F0A0-6C82-2BDE-23D6-D4117737F7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E52609B-F424-7ADF-D051-77B4DE34B32B}"/>
              </a:ext>
            </a:extLst>
          </p:cNvPr>
          <p:cNvSpPr>
            <a:spLocks noGrp="1"/>
          </p:cNvSpPr>
          <p:nvPr>
            <p:ph type="dt" sz="half" idx="10"/>
          </p:nvPr>
        </p:nvSpPr>
        <p:spPr/>
        <p:txBody>
          <a:bodyPr/>
          <a:lstStyle/>
          <a:p>
            <a:fld id="{2852A094-26FE-2C48-BD78-16E3996DDCFB}" type="datetimeFigureOut">
              <a:rPr lang="it-IT" smtClean="0"/>
              <a:t>10/11/25</a:t>
            </a:fld>
            <a:endParaRPr lang="it-IT"/>
          </a:p>
        </p:txBody>
      </p:sp>
      <p:sp>
        <p:nvSpPr>
          <p:cNvPr id="5" name="Segnaposto piè di pagina 4">
            <a:extLst>
              <a:ext uri="{FF2B5EF4-FFF2-40B4-BE49-F238E27FC236}">
                <a16:creationId xmlns:a16="http://schemas.microsoft.com/office/drawing/2014/main" id="{A96DACF8-6B14-32B7-B640-87FE160C298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F3C61D-43D9-D136-679A-9D031FB98AD5}"/>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2528691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741E0B-43A4-6E1A-B124-E47CCF4BD03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1D7535F-2AA8-7CC3-A258-53BDA8BD9E7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CE69E15-0362-508A-1239-B4C434C3ECB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D4F77DE-ACEA-FB9B-B4EE-C9180620FBE8}"/>
              </a:ext>
            </a:extLst>
          </p:cNvPr>
          <p:cNvSpPr>
            <a:spLocks noGrp="1"/>
          </p:cNvSpPr>
          <p:nvPr>
            <p:ph type="dt" sz="half" idx="10"/>
          </p:nvPr>
        </p:nvSpPr>
        <p:spPr/>
        <p:txBody>
          <a:bodyPr/>
          <a:lstStyle/>
          <a:p>
            <a:fld id="{2852A094-26FE-2C48-BD78-16E3996DDCFB}" type="datetimeFigureOut">
              <a:rPr lang="it-IT" smtClean="0"/>
              <a:t>10/11/25</a:t>
            </a:fld>
            <a:endParaRPr lang="it-IT"/>
          </a:p>
        </p:txBody>
      </p:sp>
      <p:sp>
        <p:nvSpPr>
          <p:cNvPr id="6" name="Segnaposto piè di pagina 5">
            <a:extLst>
              <a:ext uri="{FF2B5EF4-FFF2-40B4-BE49-F238E27FC236}">
                <a16:creationId xmlns:a16="http://schemas.microsoft.com/office/drawing/2014/main" id="{B2B1319F-FEEB-3F76-2467-B35FE39FD30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AB89958-D208-F120-13A8-36BFB2F1A237}"/>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600053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1B193A-05BD-39F9-8A6B-B2859BF8260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2020CE9-E983-51C9-9F43-E3EB62B02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F69B0B3-7D8A-2746-87E9-865C00FDA87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52F75B1-A40F-C043-862B-E2091B2BBD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3436A08-7AC1-7563-D50F-9D94E4D451A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0C40F6E-CEE7-A970-76F6-FDFB6A00EF00}"/>
              </a:ext>
            </a:extLst>
          </p:cNvPr>
          <p:cNvSpPr>
            <a:spLocks noGrp="1"/>
          </p:cNvSpPr>
          <p:nvPr>
            <p:ph type="dt" sz="half" idx="10"/>
          </p:nvPr>
        </p:nvSpPr>
        <p:spPr/>
        <p:txBody>
          <a:bodyPr/>
          <a:lstStyle/>
          <a:p>
            <a:fld id="{2852A094-26FE-2C48-BD78-16E3996DDCFB}" type="datetimeFigureOut">
              <a:rPr lang="it-IT" smtClean="0"/>
              <a:t>10/11/25</a:t>
            </a:fld>
            <a:endParaRPr lang="it-IT"/>
          </a:p>
        </p:txBody>
      </p:sp>
      <p:sp>
        <p:nvSpPr>
          <p:cNvPr id="8" name="Segnaposto piè di pagina 7">
            <a:extLst>
              <a:ext uri="{FF2B5EF4-FFF2-40B4-BE49-F238E27FC236}">
                <a16:creationId xmlns:a16="http://schemas.microsoft.com/office/drawing/2014/main" id="{29A18749-7255-6E43-26C6-E876DC1E984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173CA26-72BF-8FD1-4BA4-A42BA0B5B0AC}"/>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1971248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5EDB6A-C8C9-ACE5-B325-0B0149234C0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6ABEDEB-1D26-8AE8-4A0A-BEFEB35565FF}"/>
              </a:ext>
            </a:extLst>
          </p:cNvPr>
          <p:cNvSpPr>
            <a:spLocks noGrp="1"/>
          </p:cNvSpPr>
          <p:nvPr>
            <p:ph type="dt" sz="half" idx="10"/>
          </p:nvPr>
        </p:nvSpPr>
        <p:spPr/>
        <p:txBody>
          <a:bodyPr/>
          <a:lstStyle/>
          <a:p>
            <a:fld id="{2852A094-26FE-2C48-BD78-16E3996DDCFB}" type="datetimeFigureOut">
              <a:rPr lang="it-IT" smtClean="0"/>
              <a:t>10/11/25</a:t>
            </a:fld>
            <a:endParaRPr lang="it-IT"/>
          </a:p>
        </p:txBody>
      </p:sp>
      <p:sp>
        <p:nvSpPr>
          <p:cNvPr id="4" name="Segnaposto piè di pagina 3">
            <a:extLst>
              <a:ext uri="{FF2B5EF4-FFF2-40B4-BE49-F238E27FC236}">
                <a16:creationId xmlns:a16="http://schemas.microsoft.com/office/drawing/2014/main" id="{BF5CFCA2-7BFC-27D3-E51B-C0657EB84AB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21AEE23-7A89-273E-8A1D-98A95CA0EE8C}"/>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1923609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BAF3ADC-ADA1-1E63-8841-1DE7031A98AF}"/>
              </a:ext>
            </a:extLst>
          </p:cNvPr>
          <p:cNvSpPr>
            <a:spLocks noGrp="1"/>
          </p:cNvSpPr>
          <p:nvPr>
            <p:ph type="dt" sz="half" idx="10"/>
          </p:nvPr>
        </p:nvSpPr>
        <p:spPr/>
        <p:txBody>
          <a:bodyPr/>
          <a:lstStyle/>
          <a:p>
            <a:fld id="{2852A094-26FE-2C48-BD78-16E3996DDCFB}" type="datetimeFigureOut">
              <a:rPr lang="it-IT" smtClean="0"/>
              <a:t>10/11/25</a:t>
            </a:fld>
            <a:endParaRPr lang="it-IT"/>
          </a:p>
        </p:txBody>
      </p:sp>
      <p:sp>
        <p:nvSpPr>
          <p:cNvPr id="3" name="Segnaposto piè di pagina 2">
            <a:extLst>
              <a:ext uri="{FF2B5EF4-FFF2-40B4-BE49-F238E27FC236}">
                <a16:creationId xmlns:a16="http://schemas.microsoft.com/office/drawing/2014/main" id="{5F5F5AC3-4907-FF86-3D2F-D26553FB53E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4575F01-94D3-FFE8-7E81-A36D9D62E9A4}"/>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2877655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6581DD-4BB2-CC84-E05D-37470D3438E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047087E-E568-D1FB-E578-866AF5ECE7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B4AD939-FAA5-B513-4FBC-85442022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704A882-8A0B-DE52-E8BC-69B08C5BB1FA}"/>
              </a:ext>
            </a:extLst>
          </p:cNvPr>
          <p:cNvSpPr>
            <a:spLocks noGrp="1"/>
          </p:cNvSpPr>
          <p:nvPr>
            <p:ph type="dt" sz="half" idx="10"/>
          </p:nvPr>
        </p:nvSpPr>
        <p:spPr/>
        <p:txBody>
          <a:bodyPr/>
          <a:lstStyle/>
          <a:p>
            <a:fld id="{2852A094-26FE-2C48-BD78-16E3996DDCFB}" type="datetimeFigureOut">
              <a:rPr lang="it-IT" smtClean="0"/>
              <a:t>10/11/25</a:t>
            </a:fld>
            <a:endParaRPr lang="it-IT"/>
          </a:p>
        </p:txBody>
      </p:sp>
      <p:sp>
        <p:nvSpPr>
          <p:cNvPr id="6" name="Segnaposto piè di pagina 5">
            <a:extLst>
              <a:ext uri="{FF2B5EF4-FFF2-40B4-BE49-F238E27FC236}">
                <a16:creationId xmlns:a16="http://schemas.microsoft.com/office/drawing/2014/main" id="{4DB4992D-B083-25D0-67C3-26F91818F0D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0EF10D2-34DD-98CD-F308-7F67EEA98FD0}"/>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112247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0100F5-3DDE-0305-0D39-31C4E53625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60AC44C-401B-B1CF-59FC-01468B22A6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9B5C919-01F9-8B41-6AD5-58BDFEECD0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946823-97E9-8FB9-8C9A-C5E20921A1BF}"/>
              </a:ext>
            </a:extLst>
          </p:cNvPr>
          <p:cNvSpPr>
            <a:spLocks noGrp="1"/>
          </p:cNvSpPr>
          <p:nvPr>
            <p:ph type="dt" sz="half" idx="10"/>
          </p:nvPr>
        </p:nvSpPr>
        <p:spPr/>
        <p:txBody>
          <a:bodyPr/>
          <a:lstStyle/>
          <a:p>
            <a:fld id="{2852A094-26FE-2C48-BD78-16E3996DDCFB}" type="datetimeFigureOut">
              <a:rPr lang="it-IT" smtClean="0"/>
              <a:t>10/11/25</a:t>
            </a:fld>
            <a:endParaRPr lang="it-IT"/>
          </a:p>
        </p:txBody>
      </p:sp>
      <p:sp>
        <p:nvSpPr>
          <p:cNvPr id="6" name="Segnaposto piè di pagina 5">
            <a:extLst>
              <a:ext uri="{FF2B5EF4-FFF2-40B4-BE49-F238E27FC236}">
                <a16:creationId xmlns:a16="http://schemas.microsoft.com/office/drawing/2014/main" id="{DE58CCE5-D370-60A2-6FC3-D5440A50B8E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2036CD8-E395-FF36-C045-56F498085C5C}"/>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164907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2E7809E-3106-5F1D-CB60-6D6FF7256E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AA5B33A-3704-6923-1B8F-A1C47F8AD5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15E26A1-2B56-0376-646B-DD68077EDC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2A094-26FE-2C48-BD78-16E3996DDCFB}" type="datetimeFigureOut">
              <a:rPr lang="it-IT" smtClean="0"/>
              <a:t>10/11/25</a:t>
            </a:fld>
            <a:endParaRPr lang="it-IT"/>
          </a:p>
        </p:txBody>
      </p:sp>
      <p:sp>
        <p:nvSpPr>
          <p:cNvPr id="5" name="Segnaposto piè di pagina 4">
            <a:extLst>
              <a:ext uri="{FF2B5EF4-FFF2-40B4-BE49-F238E27FC236}">
                <a16:creationId xmlns:a16="http://schemas.microsoft.com/office/drawing/2014/main" id="{6B3F3BC7-A73D-E8B2-DB2E-BA94CE53EB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830830D3-A710-1328-1CC3-DDD2A08587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B00F68-6BD6-7F45-A17A-2E8F58443DE7}" type="slidenum">
              <a:rPr lang="it-IT" smtClean="0"/>
              <a:t>‹#›</a:t>
            </a:fld>
            <a:endParaRPr lang="it-IT"/>
          </a:p>
        </p:txBody>
      </p:sp>
      <p:sp>
        <p:nvSpPr>
          <p:cNvPr id="8" name="CasellaDiTesto 7">
            <a:extLst>
              <a:ext uri="{FF2B5EF4-FFF2-40B4-BE49-F238E27FC236}">
                <a16:creationId xmlns:a16="http://schemas.microsoft.com/office/drawing/2014/main" id="{DE79BC4B-9B9E-E733-E76E-421BA315CE42}"/>
              </a:ext>
            </a:extLst>
          </p:cNvPr>
          <p:cNvSpPr txBox="1"/>
          <p:nvPr userDrawn="1">
            <p:extLst>
              <p:ext uri="{1162E1C5-73C7-4A58-AE30-91384D911F3F}">
                <p184:classification xmlns:p184="http://schemas.microsoft.com/office/powerpoint/2018/4/main" val="ftr"/>
              </p:ext>
            </p:extLst>
          </p:nvPr>
        </p:nvSpPr>
        <p:spPr>
          <a:xfrm>
            <a:off x="5874512" y="6642100"/>
            <a:ext cx="471488" cy="152400"/>
          </a:xfrm>
          <a:prstGeom prst="rect">
            <a:avLst/>
          </a:prstGeom>
        </p:spPr>
        <p:txBody>
          <a:bodyPr horzOverflow="overflow" lIns="0" tIns="0" rIns="0" bIns="0">
            <a:spAutoFit/>
          </a:bodyPr>
          <a:lstStyle/>
          <a:p>
            <a:pPr algn="l"/>
            <a:r>
              <a:rPr lang="it-IT" sz="1000">
                <a:solidFill>
                  <a:srgbClr val="008000">
                    <a:alpha val="50000"/>
                  </a:srgbClr>
                </a:solidFill>
                <a:latin typeface="Calibri" panose="020F0502020204030204" pitchFamily="34" charset="0"/>
                <a:cs typeface="Calibri" panose="020F0502020204030204" pitchFamily="34" charset="0"/>
              </a:rPr>
              <a:t>Pubblico</a:t>
            </a:r>
          </a:p>
        </p:txBody>
      </p:sp>
    </p:spTree>
    <p:extLst>
      <p:ext uri="{BB962C8B-B14F-4D97-AF65-F5344CB8AC3E}">
        <p14:creationId xmlns:p14="http://schemas.microsoft.com/office/powerpoint/2010/main" val="1357893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diagramLayout" Target="../diagrams/layout1.xml"/><Relationship Id="rId12" Type="http://schemas.microsoft.com/office/2007/relationships/hdphoto" Target="../media/hdphoto1.wdp"/><Relationship Id="rId17" Type="http://schemas.openxmlformats.org/officeDocument/2006/relationships/image" Target="../media/image14.png"/><Relationship Id="rId2" Type="http://schemas.openxmlformats.org/officeDocument/2006/relationships/image" Target="../media/image3.jpeg"/><Relationship Id="rId16"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diagramData" Target="../diagrams/data1.xml"/><Relationship Id="rId11" Type="http://schemas.openxmlformats.org/officeDocument/2006/relationships/image" Target="../media/image10.png"/><Relationship Id="rId5" Type="http://schemas.openxmlformats.org/officeDocument/2006/relationships/image" Target="../media/image8.emf"/><Relationship Id="rId15" Type="http://schemas.openxmlformats.org/officeDocument/2006/relationships/image" Target="../media/image12.png"/><Relationship Id="rId10" Type="http://schemas.microsoft.com/office/2007/relationships/diagramDrawing" Target="../diagrams/drawing1.xml"/><Relationship Id="rId4" Type="http://schemas.openxmlformats.org/officeDocument/2006/relationships/image" Target="../media/image7.png"/><Relationship Id="rId9" Type="http://schemas.openxmlformats.org/officeDocument/2006/relationships/diagramColors" Target="../diagrams/colors1.xml"/><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8.e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8.em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68EDAD4-1D08-38D5-9DA7-3BA27CA17E8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pic>
        <p:nvPicPr>
          <p:cNvPr id="6" name="Immagine 5">
            <a:extLst>
              <a:ext uri="{FF2B5EF4-FFF2-40B4-BE49-F238E27FC236}">
                <a16:creationId xmlns:a16="http://schemas.microsoft.com/office/drawing/2014/main" id="{60A8160C-5FEC-D686-205C-D48302E061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7" name="CasellaDiTesto 6">
            <a:extLst>
              <a:ext uri="{FF2B5EF4-FFF2-40B4-BE49-F238E27FC236}">
                <a16:creationId xmlns:a16="http://schemas.microsoft.com/office/drawing/2014/main" id="{AC6A3C38-91B8-3974-676F-ABE00121CDD6}"/>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8" name="CasellaDiTesto 7">
            <a:extLst>
              <a:ext uri="{FF2B5EF4-FFF2-40B4-BE49-F238E27FC236}">
                <a16:creationId xmlns:a16="http://schemas.microsoft.com/office/drawing/2014/main" id="{67B5F768-5910-B8A7-D503-73188E24D672}"/>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spTree>
    <p:extLst>
      <p:ext uri="{BB962C8B-B14F-4D97-AF65-F5344CB8AC3E}">
        <p14:creationId xmlns:p14="http://schemas.microsoft.com/office/powerpoint/2010/main" val="2864172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79E1558-04DD-B29C-71B5-93B12CD354F4}"/>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41400F4F-5F98-6769-18AB-FAB3C484EF2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pic>
        <p:nvPicPr>
          <p:cNvPr id="6" name="Immagine 5">
            <a:extLst>
              <a:ext uri="{FF2B5EF4-FFF2-40B4-BE49-F238E27FC236}">
                <a16:creationId xmlns:a16="http://schemas.microsoft.com/office/drawing/2014/main" id="{F01BBB60-7C58-35F5-C16A-6FC5DF9565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7" name="CasellaDiTesto 6">
            <a:extLst>
              <a:ext uri="{FF2B5EF4-FFF2-40B4-BE49-F238E27FC236}">
                <a16:creationId xmlns:a16="http://schemas.microsoft.com/office/drawing/2014/main" id="{BC260D5A-E12E-8854-BE4C-1E0604F48042}"/>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8" name="CasellaDiTesto 7">
            <a:extLst>
              <a:ext uri="{FF2B5EF4-FFF2-40B4-BE49-F238E27FC236}">
                <a16:creationId xmlns:a16="http://schemas.microsoft.com/office/drawing/2014/main" id="{CFD99978-9468-4529-34FB-7EE281F0E377}"/>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sp>
        <p:nvSpPr>
          <p:cNvPr id="3" name="Titolo 4">
            <a:extLst>
              <a:ext uri="{FF2B5EF4-FFF2-40B4-BE49-F238E27FC236}">
                <a16:creationId xmlns:a16="http://schemas.microsoft.com/office/drawing/2014/main" id="{A50AE0C5-9199-FA40-CE71-8E653A7464AF}"/>
              </a:ext>
            </a:extLst>
          </p:cNvPr>
          <p:cNvSpPr txBox="1">
            <a:spLocks/>
          </p:cNvSpPr>
          <p:nvPr/>
        </p:nvSpPr>
        <p:spPr>
          <a:xfrm>
            <a:off x="465221" y="1477222"/>
            <a:ext cx="10515600" cy="10105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b="1" dirty="0">
                <a:solidFill>
                  <a:schemeClr val="bg1"/>
                </a:solidFill>
                <a:latin typeface="Titillium Web" pitchFamily="2" charset="77"/>
              </a:rPr>
              <a:t>ENGAGEMENT</a:t>
            </a:r>
          </a:p>
        </p:txBody>
      </p:sp>
      <p:sp>
        <p:nvSpPr>
          <p:cNvPr id="5" name="Titolo 4">
            <a:extLst>
              <a:ext uri="{FF2B5EF4-FFF2-40B4-BE49-F238E27FC236}">
                <a16:creationId xmlns:a16="http://schemas.microsoft.com/office/drawing/2014/main" id="{20C832B3-302D-76BB-3A07-3B08469FB2BF}"/>
              </a:ext>
            </a:extLst>
          </p:cNvPr>
          <p:cNvSpPr txBox="1">
            <a:spLocks/>
          </p:cNvSpPr>
          <p:nvPr/>
        </p:nvSpPr>
        <p:spPr>
          <a:xfrm>
            <a:off x="465221" y="2522252"/>
            <a:ext cx="10515600" cy="503978"/>
          </a:xfrm>
          <a:prstGeom prst="rect">
            <a:avLst/>
          </a:prstGeom>
        </p:spPr>
        <p:txBody>
          <a:bodyPr/>
          <a:lstStyle>
            <a:lvl1pPr marL="0" algn="l" defTabSz="914400" rtl="0" eaLnBrk="1" latinLnBrk="0" hangingPunct="1">
              <a:lnSpc>
                <a:spcPct val="90000"/>
              </a:lnSpc>
              <a:spcBef>
                <a:spcPct val="0"/>
              </a:spcBef>
              <a:buNone/>
              <a:defRPr lang="it-IT" sz="6600" b="1" kern="1200" dirty="0">
                <a:solidFill>
                  <a:schemeClr val="bg1"/>
                </a:solidFill>
                <a:latin typeface="Titillium Web" pitchFamily="2" charset="77"/>
                <a:ea typeface="+mn-ea"/>
                <a:cs typeface="+mn-cs"/>
              </a:defRPr>
            </a:lvl1pPr>
          </a:lstStyle>
          <a:p>
            <a:r>
              <a:rPr lang="it-IT" sz="3600" b="0" dirty="0"/>
              <a:t>Letizia Lusito</a:t>
            </a:r>
          </a:p>
        </p:txBody>
      </p:sp>
      <p:sp>
        <p:nvSpPr>
          <p:cNvPr id="9" name="Titolo 4">
            <a:extLst>
              <a:ext uri="{FF2B5EF4-FFF2-40B4-BE49-F238E27FC236}">
                <a16:creationId xmlns:a16="http://schemas.microsoft.com/office/drawing/2014/main" id="{76F1C4E9-6A65-E2EF-843F-593FCD7729EE}"/>
              </a:ext>
            </a:extLst>
          </p:cNvPr>
          <p:cNvSpPr txBox="1">
            <a:spLocks/>
          </p:cNvSpPr>
          <p:nvPr/>
        </p:nvSpPr>
        <p:spPr>
          <a:xfrm>
            <a:off x="5467916" y="1042512"/>
            <a:ext cx="6456038" cy="15909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200" b="1" dirty="0">
                <a:solidFill>
                  <a:schemeClr val="bg1"/>
                </a:solidFill>
                <a:latin typeface="Titillium Web" pitchFamily="2" charset="77"/>
              </a:rPr>
              <a:t>EnhaNcinG climAte chanGE inforMation for infrastructurE risks and laNd </a:t>
            </a:r>
            <a:r>
              <a:rPr lang="en-GB" sz="3200" b="1" dirty="0">
                <a:solidFill>
                  <a:schemeClr val="bg1"/>
                </a:solidFill>
                <a:latin typeface="Titillium Web" pitchFamily="2" charset="77"/>
              </a:rPr>
              <a:t>suitability in </a:t>
            </a:r>
            <a:r>
              <a:rPr lang="en-US" sz="3200" b="1" dirty="0">
                <a:solidFill>
                  <a:schemeClr val="bg1"/>
                </a:solidFill>
                <a:latin typeface="Titillium Web" pitchFamily="2" charset="77"/>
              </a:rPr>
              <a:t>iTaly</a:t>
            </a:r>
            <a:endParaRPr lang="it-IT" sz="3200" b="1" dirty="0">
              <a:solidFill>
                <a:schemeClr val="bg1"/>
              </a:solidFill>
              <a:latin typeface="Titillium Web" pitchFamily="2" charset="77"/>
            </a:endParaRPr>
          </a:p>
        </p:txBody>
      </p:sp>
      <p:sp>
        <p:nvSpPr>
          <p:cNvPr id="13" name="Oval 12">
            <a:extLst>
              <a:ext uri="{FF2B5EF4-FFF2-40B4-BE49-F238E27FC236}">
                <a16:creationId xmlns:a16="http://schemas.microsoft.com/office/drawing/2014/main" id="{D38506E3-79FE-06AF-18FF-0DFFB4E1F1D9}"/>
              </a:ext>
            </a:extLst>
          </p:cNvPr>
          <p:cNvSpPr/>
          <p:nvPr/>
        </p:nvSpPr>
        <p:spPr>
          <a:xfrm>
            <a:off x="9077739" y="2580499"/>
            <a:ext cx="3022260" cy="3104684"/>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4" name="Picture 13" descr="A logo with a white tower and sun and wheat&#10;&#10;AI-generated content may be incorrect.">
            <a:extLst>
              <a:ext uri="{FF2B5EF4-FFF2-40B4-BE49-F238E27FC236}">
                <a16:creationId xmlns:a16="http://schemas.microsoft.com/office/drawing/2014/main" id="{2194016A-FB06-4568-3019-1201AA6173E9}"/>
              </a:ext>
            </a:extLst>
          </p:cNvPr>
          <p:cNvPicPr>
            <a:picLocks noChangeAspect="1"/>
          </p:cNvPicPr>
          <p:nvPr/>
        </p:nvPicPr>
        <p:blipFill>
          <a:blip r:embed="rId6"/>
          <a:stretch>
            <a:fillRect/>
          </a:stretch>
        </p:blipFill>
        <p:spPr>
          <a:xfrm>
            <a:off x="9183757" y="2668027"/>
            <a:ext cx="2815814" cy="2905982"/>
          </a:xfrm>
          <a:prstGeom prst="rect">
            <a:avLst/>
          </a:prstGeom>
        </p:spPr>
      </p:pic>
      <p:sp>
        <p:nvSpPr>
          <p:cNvPr id="19" name="Rectangle 18">
            <a:extLst>
              <a:ext uri="{FF2B5EF4-FFF2-40B4-BE49-F238E27FC236}">
                <a16:creationId xmlns:a16="http://schemas.microsoft.com/office/drawing/2014/main" id="{1E3BFB43-A9D1-2A69-EE54-56FC525EF3F5}"/>
              </a:ext>
            </a:extLst>
          </p:cNvPr>
          <p:cNvSpPr/>
          <p:nvPr/>
        </p:nvSpPr>
        <p:spPr>
          <a:xfrm>
            <a:off x="312191" y="3988905"/>
            <a:ext cx="2563831" cy="130685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20" name="Picture 19" descr="A logo with blue and pink colors&#10;&#10;AI-generated content may be incorrect.">
            <a:extLst>
              <a:ext uri="{FF2B5EF4-FFF2-40B4-BE49-F238E27FC236}">
                <a16:creationId xmlns:a16="http://schemas.microsoft.com/office/drawing/2014/main" id="{6063724D-94F7-60F4-28D0-81BC13E7F8B5}"/>
              </a:ext>
            </a:extLst>
          </p:cNvPr>
          <p:cNvPicPr>
            <a:picLocks noChangeAspect="1"/>
          </p:cNvPicPr>
          <p:nvPr/>
        </p:nvPicPr>
        <p:blipFill>
          <a:blip r:embed="rId7"/>
          <a:srcRect t="5735"/>
          <a:stretch>
            <a:fillRect/>
          </a:stretch>
        </p:blipFill>
        <p:spPr>
          <a:xfrm>
            <a:off x="312192" y="3995412"/>
            <a:ext cx="2563830" cy="1306854"/>
          </a:xfrm>
          <a:prstGeom prst="rect">
            <a:avLst/>
          </a:prstGeom>
        </p:spPr>
      </p:pic>
    </p:spTree>
    <p:extLst>
      <p:ext uri="{BB962C8B-B14F-4D97-AF65-F5344CB8AC3E}">
        <p14:creationId xmlns:p14="http://schemas.microsoft.com/office/powerpoint/2010/main" val="3836724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6046F"/>
        </a:solidFill>
        <a:effectLst/>
      </p:bgPr>
    </p:bg>
    <p:spTree>
      <p:nvGrpSpPr>
        <p:cNvPr id="1" name="">
          <a:extLst>
            <a:ext uri="{FF2B5EF4-FFF2-40B4-BE49-F238E27FC236}">
              <a16:creationId xmlns:a16="http://schemas.microsoft.com/office/drawing/2014/main" id="{96FEFF82-0795-EA31-5498-A6F45D8E0BD6}"/>
            </a:ext>
          </a:extLst>
        </p:cNvPr>
        <p:cNvGrpSpPr/>
        <p:nvPr/>
      </p:nvGrpSpPr>
      <p:grpSpPr>
        <a:xfrm>
          <a:off x="0" y="0"/>
          <a:ext cx="0" cy="0"/>
          <a:chOff x="0" y="0"/>
          <a:chExt cx="0" cy="0"/>
        </a:xfrm>
      </p:grpSpPr>
      <p:grpSp>
        <p:nvGrpSpPr>
          <p:cNvPr id="5" name="Gruppo 4">
            <a:extLst>
              <a:ext uri="{FF2B5EF4-FFF2-40B4-BE49-F238E27FC236}">
                <a16:creationId xmlns:a16="http://schemas.microsoft.com/office/drawing/2014/main" id="{9F6E10D7-6166-0F2A-CA67-AC41A8B699E9}"/>
              </a:ext>
            </a:extLst>
          </p:cNvPr>
          <p:cNvGrpSpPr/>
          <p:nvPr/>
        </p:nvGrpSpPr>
        <p:grpSpPr>
          <a:xfrm>
            <a:off x="0" y="6511282"/>
            <a:ext cx="12192000" cy="361767"/>
            <a:chOff x="0" y="6511282"/>
            <a:chExt cx="12192000" cy="361767"/>
          </a:xfrm>
        </p:grpSpPr>
        <p:pic>
          <p:nvPicPr>
            <p:cNvPr id="7" name="Immagine 6">
              <a:extLst>
                <a:ext uri="{FF2B5EF4-FFF2-40B4-BE49-F238E27FC236}">
                  <a16:creationId xmlns:a16="http://schemas.microsoft.com/office/drawing/2014/main" id="{36FD3D1B-B7E3-7A7F-E0BC-64CA2B5C54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9" name="CasellaDiTesto 8">
              <a:extLst>
                <a:ext uri="{FF2B5EF4-FFF2-40B4-BE49-F238E27FC236}">
                  <a16:creationId xmlns:a16="http://schemas.microsoft.com/office/drawing/2014/main" id="{C345D0CE-C8AF-55C1-A8D5-F75AC9C076FD}"/>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2" name="CasellaDiTesto 11">
              <a:extLst>
                <a:ext uri="{FF2B5EF4-FFF2-40B4-BE49-F238E27FC236}">
                  <a16:creationId xmlns:a16="http://schemas.microsoft.com/office/drawing/2014/main" id="{C4943918-363F-BA2D-1671-EF0A36F6BC5E}"/>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grpSp>
      <p:pic>
        <p:nvPicPr>
          <p:cNvPr id="2" name="Immagine 1">
            <a:extLst>
              <a:ext uri="{FF2B5EF4-FFF2-40B4-BE49-F238E27FC236}">
                <a16:creationId xmlns:a16="http://schemas.microsoft.com/office/drawing/2014/main" id="{1931A506-00B1-4E06-1920-3727100ED9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sp>
        <p:nvSpPr>
          <p:cNvPr id="3" name="Titolo 2">
            <a:extLst>
              <a:ext uri="{FF2B5EF4-FFF2-40B4-BE49-F238E27FC236}">
                <a16:creationId xmlns:a16="http://schemas.microsoft.com/office/drawing/2014/main" id="{F8F29237-324F-B922-B4C6-422ADDB8C084}"/>
              </a:ext>
            </a:extLst>
          </p:cNvPr>
          <p:cNvSpPr>
            <a:spLocks noGrp="1"/>
          </p:cNvSpPr>
          <p:nvPr>
            <p:ph type="title"/>
          </p:nvPr>
        </p:nvSpPr>
        <p:spPr/>
        <p:txBody>
          <a:bodyPr>
            <a:normAutofit fontScale="90000"/>
          </a:bodyPr>
          <a:lstStyle/>
          <a:p>
            <a:r>
              <a:rPr lang="en-GB" dirty="0"/>
              <a:t>Contesto e Motivazioni</a:t>
            </a:r>
            <a:endParaRPr lang="it-IT" dirty="0"/>
          </a:p>
        </p:txBody>
      </p:sp>
      <p:pic>
        <p:nvPicPr>
          <p:cNvPr id="10" name="Segnaposto contenuto 9" descr="Immagine che contiene schermata, Elementi grafici, design&#10;&#10;Il contenuto generato dall'IA potrebbe non essere corretto.">
            <a:extLst>
              <a:ext uri="{FF2B5EF4-FFF2-40B4-BE49-F238E27FC236}">
                <a16:creationId xmlns:a16="http://schemas.microsoft.com/office/drawing/2014/main" id="{160E7131-6474-0DB7-6B29-FFE2891E020F}"/>
              </a:ext>
            </a:extLst>
          </p:cNvPr>
          <p:cNvPicPr>
            <a:picLocks noGrp="1" noChangeAspect="1"/>
          </p:cNvPicPr>
          <p:nvPr>
            <p:ph sz="half" idx="10"/>
          </p:nvPr>
        </p:nvPicPr>
        <p:blipFill>
          <a:blip r:embed="rId4" cstate="screen">
            <a:extLst>
              <a:ext uri="{28A0092B-C50C-407E-A947-70E740481C1C}">
                <a14:useLocalDpi xmlns:a14="http://schemas.microsoft.com/office/drawing/2010/main"/>
              </a:ext>
            </a:extLst>
          </a:blip>
          <a:srcRect/>
          <a:stretch>
            <a:fillRect/>
          </a:stretch>
        </p:blipFill>
        <p:spPr>
          <a:xfrm rot="1309499">
            <a:off x="6821751" y="696930"/>
            <a:ext cx="6419880" cy="3430279"/>
          </a:xfrm>
        </p:spPr>
      </p:pic>
      <p:pic>
        <p:nvPicPr>
          <p:cNvPr id="11" name="Immagine 10">
            <a:extLst>
              <a:ext uri="{FF2B5EF4-FFF2-40B4-BE49-F238E27FC236}">
                <a16:creationId xmlns:a16="http://schemas.microsoft.com/office/drawing/2014/main" id="{139D8F31-21B7-71DE-1695-84C8A7B177BC}"/>
              </a:ext>
            </a:extLst>
          </p:cNvPr>
          <p:cNvPicPr>
            <a:picLocks noChangeAspect="1"/>
          </p:cNvPicPr>
          <p:nvPr/>
        </p:nvPicPr>
        <p:blipFill>
          <a:blip r:embed="rId5"/>
          <a:srcRect l="25619" r="17921" b="73430"/>
          <a:stretch>
            <a:fillRect/>
          </a:stretch>
        </p:blipFill>
        <p:spPr>
          <a:xfrm>
            <a:off x="0" y="3777190"/>
            <a:ext cx="5777816" cy="2719044"/>
          </a:xfrm>
          <a:prstGeom prst="rect">
            <a:avLst/>
          </a:prstGeom>
        </p:spPr>
      </p:pic>
      <p:sp>
        <p:nvSpPr>
          <p:cNvPr id="18" name="TextBox 17">
            <a:extLst>
              <a:ext uri="{FF2B5EF4-FFF2-40B4-BE49-F238E27FC236}">
                <a16:creationId xmlns:a16="http://schemas.microsoft.com/office/drawing/2014/main" id="{CAA23D76-8435-5D29-5B51-2E92C6C7EF5D}"/>
              </a:ext>
            </a:extLst>
          </p:cNvPr>
          <p:cNvSpPr txBox="1"/>
          <p:nvPr/>
        </p:nvSpPr>
        <p:spPr>
          <a:xfrm>
            <a:off x="291222" y="1678541"/>
            <a:ext cx="8095541" cy="4031873"/>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it-IT" b="1" dirty="0">
                <a:solidFill>
                  <a:schemeClr val="bg1"/>
                </a:solidFill>
                <a:latin typeface="Titillium Web" pitchFamily="2" charset="77"/>
              </a:rPr>
              <a:t>In Italia, le proiezioni climatiche indicano un aumento significativo di frequenza e intensità degli eventi estremi (MIMS, 2022).</a:t>
            </a:r>
          </a:p>
          <a:p>
            <a:pPr marL="285750" indent="-285750" algn="just">
              <a:spcAft>
                <a:spcPts val="1200"/>
              </a:spcAft>
              <a:buFont typeface="Arial" panose="020B0604020202020204" pitchFamily="34" charset="0"/>
              <a:buChar char="•"/>
            </a:pPr>
            <a:r>
              <a:rPr lang="it-IT" b="1" dirty="0">
                <a:solidFill>
                  <a:schemeClr val="bg1"/>
                </a:solidFill>
                <a:latin typeface="Titillium Web" pitchFamily="2" charset="77"/>
              </a:rPr>
              <a:t>L’impatto economico diretto sulle infrastrutture è stimato in 2 miliardi €/anno entro il 2030 e 5 miliardi €/anno entro il 2050, raddoppiando se si considerano gli effetti sistemici.</a:t>
            </a:r>
          </a:p>
          <a:p>
            <a:pPr marL="285750" indent="-285750" algn="just">
              <a:spcAft>
                <a:spcPts val="1200"/>
              </a:spcAft>
              <a:buFont typeface="Arial" panose="020B0604020202020204" pitchFamily="34" charset="0"/>
              <a:buChar char="•"/>
            </a:pPr>
            <a:r>
              <a:rPr lang="it-IT" b="1" dirty="0">
                <a:solidFill>
                  <a:schemeClr val="bg1"/>
                </a:solidFill>
                <a:latin typeface="Titillium Web" pitchFamily="2" charset="77"/>
              </a:rPr>
              <a:t>Anche l’agricoltura risulta fortemente colpita, con il 26% degli impatti globali dovuti a eventi meteorologici estremi e cambiamenti climatici.</a:t>
            </a:r>
          </a:p>
          <a:p>
            <a:pPr marL="285750" indent="-285750" algn="just">
              <a:spcAft>
                <a:spcPts val="1200"/>
              </a:spcAft>
              <a:buFont typeface="Arial" panose="020B0604020202020204" pitchFamily="34" charset="0"/>
              <a:buChar char="•"/>
            </a:pPr>
            <a:r>
              <a:rPr lang="it-IT" b="1" dirty="0">
                <a:solidFill>
                  <a:schemeClr val="bg1"/>
                </a:solidFill>
                <a:latin typeface="Titillium Web" pitchFamily="2" charset="77"/>
              </a:rPr>
              <a:t>Questi fenomeni rendono trasporti, reti energetiche e filiere produttive più vulnerabili, aumentando i rischi per l’economia nazionale.</a:t>
            </a:r>
          </a:p>
          <a:p>
            <a:pPr marL="285750" indent="-285750" algn="just">
              <a:spcAft>
                <a:spcPts val="1200"/>
              </a:spcAft>
              <a:buFont typeface="Arial" panose="020B0604020202020204" pitchFamily="34" charset="0"/>
              <a:buChar char="•"/>
            </a:pPr>
            <a:r>
              <a:rPr lang="it-IT" b="1" dirty="0">
                <a:solidFill>
                  <a:schemeClr val="bg1"/>
                </a:solidFill>
                <a:latin typeface="Titillium Web" pitchFamily="2" charset="77"/>
              </a:rPr>
              <a:t>ENGAGEMENT nasce per rispondere a questa sfida, trasformando la ricerca scientifica in strumenti operativi a supporto della pianificazione e gestione del territorio.</a:t>
            </a:r>
          </a:p>
        </p:txBody>
      </p:sp>
      <p:sp>
        <p:nvSpPr>
          <p:cNvPr id="4" name="TextBox 3">
            <a:extLst>
              <a:ext uri="{FF2B5EF4-FFF2-40B4-BE49-F238E27FC236}">
                <a16:creationId xmlns:a16="http://schemas.microsoft.com/office/drawing/2014/main" id="{E11123E6-EE47-BB40-FECF-9F80DBA75FD3}"/>
              </a:ext>
            </a:extLst>
          </p:cNvPr>
          <p:cNvSpPr txBox="1"/>
          <p:nvPr/>
        </p:nvSpPr>
        <p:spPr>
          <a:xfrm>
            <a:off x="391546" y="6101130"/>
            <a:ext cx="11388704" cy="369332"/>
          </a:xfrm>
          <a:prstGeom prst="rect">
            <a:avLst/>
          </a:prstGeom>
          <a:noFill/>
        </p:spPr>
        <p:txBody>
          <a:bodyPr wrap="square" rtlCol="0">
            <a:spAutoFit/>
          </a:bodyPr>
          <a:lstStyle/>
          <a:p>
            <a:r>
              <a:rPr lang="en-GB" dirty="0">
                <a:solidFill>
                  <a:schemeClr val="bg1"/>
                </a:solidFill>
              </a:rPr>
              <a:t>https://</a:t>
            </a:r>
            <a:r>
              <a:rPr lang="en-GB" dirty="0" err="1">
                <a:solidFill>
                  <a:schemeClr val="bg1"/>
                </a:solidFill>
              </a:rPr>
              <a:t>www.mit.gov.it</a:t>
            </a:r>
            <a:r>
              <a:rPr lang="en-GB" dirty="0">
                <a:solidFill>
                  <a:schemeClr val="bg1"/>
                </a:solidFill>
              </a:rPr>
              <a:t>/</a:t>
            </a:r>
            <a:r>
              <a:rPr lang="en-GB" dirty="0" err="1">
                <a:solidFill>
                  <a:schemeClr val="bg1"/>
                </a:solidFill>
              </a:rPr>
              <a:t>nfsmitgov</a:t>
            </a:r>
            <a:r>
              <a:rPr lang="en-GB" dirty="0">
                <a:solidFill>
                  <a:schemeClr val="bg1"/>
                </a:solidFill>
              </a:rPr>
              <a:t>/files/media/</a:t>
            </a:r>
            <a:r>
              <a:rPr lang="en-GB" dirty="0" err="1">
                <a:solidFill>
                  <a:schemeClr val="bg1"/>
                </a:solidFill>
              </a:rPr>
              <a:t>notizia</a:t>
            </a:r>
            <a:r>
              <a:rPr lang="en-GB" dirty="0">
                <a:solidFill>
                  <a:schemeClr val="bg1"/>
                </a:solidFill>
              </a:rPr>
              <a:t>/2022-02/</a:t>
            </a:r>
            <a:r>
              <a:rPr lang="en-GB" dirty="0" err="1">
                <a:solidFill>
                  <a:schemeClr val="bg1"/>
                </a:solidFill>
              </a:rPr>
              <a:t>Rapporto_Carraro_Mims.pdf</a:t>
            </a:r>
            <a:endParaRPr lang="en-IT" dirty="0">
              <a:solidFill>
                <a:schemeClr val="bg1"/>
              </a:solidFill>
            </a:endParaRPr>
          </a:p>
        </p:txBody>
      </p:sp>
      <p:pic>
        <p:nvPicPr>
          <p:cNvPr id="14" name="Picture 13" descr="A graph of different colored lines&#10;&#10;AI-generated content may be incorrect.">
            <a:extLst>
              <a:ext uri="{FF2B5EF4-FFF2-40B4-BE49-F238E27FC236}">
                <a16:creationId xmlns:a16="http://schemas.microsoft.com/office/drawing/2014/main" id="{5A77E7C3-93B7-69AF-F1BF-B51168B2BE31}"/>
              </a:ext>
            </a:extLst>
          </p:cNvPr>
          <p:cNvPicPr>
            <a:picLocks noChangeAspect="1"/>
          </p:cNvPicPr>
          <p:nvPr/>
        </p:nvPicPr>
        <p:blipFill>
          <a:blip r:embed="rId6"/>
          <a:stretch>
            <a:fillRect/>
          </a:stretch>
        </p:blipFill>
        <p:spPr>
          <a:xfrm>
            <a:off x="8386763" y="1201477"/>
            <a:ext cx="3760719" cy="4625104"/>
          </a:xfrm>
          <a:prstGeom prst="rect">
            <a:avLst/>
          </a:prstGeom>
        </p:spPr>
      </p:pic>
    </p:spTree>
    <p:extLst>
      <p:ext uri="{BB962C8B-B14F-4D97-AF65-F5344CB8AC3E}">
        <p14:creationId xmlns:p14="http://schemas.microsoft.com/office/powerpoint/2010/main" val="624815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6046F"/>
        </a:solidFill>
        <a:effectLst/>
      </p:bgPr>
    </p:bg>
    <p:spTree>
      <p:nvGrpSpPr>
        <p:cNvPr id="1" name="">
          <a:extLst>
            <a:ext uri="{FF2B5EF4-FFF2-40B4-BE49-F238E27FC236}">
              <a16:creationId xmlns:a16="http://schemas.microsoft.com/office/drawing/2014/main" id="{5DB2F7FE-ABC1-DC7B-17B4-054349A2FBD4}"/>
            </a:ext>
          </a:extLst>
        </p:cNvPr>
        <p:cNvGrpSpPr/>
        <p:nvPr/>
      </p:nvGrpSpPr>
      <p:grpSpPr>
        <a:xfrm>
          <a:off x="0" y="0"/>
          <a:ext cx="0" cy="0"/>
          <a:chOff x="0" y="0"/>
          <a:chExt cx="0" cy="0"/>
        </a:xfrm>
      </p:grpSpPr>
      <p:grpSp>
        <p:nvGrpSpPr>
          <p:cNvPr id="5" name="Gruppo 4">
            <a:extLst>
              <a:ext uri="{FF2B5EF4-FFF2-40B4-BE49-F238E27FC236}">
                <a16:creationId xmlns:a16="http://schemas.microsoft.com/office/drawing/2014/main" id="{3203A3AB-A7BC-FE3A-5836-E8F32F10DFFE}"/>
              </a:ext>
            </a:extLst>
          </p:cNvPr>
          <p:cNvGrpSpPr/>
          <p:nvPr/>
        </p:nvGrpSpPr>
        <p:grpSpPr>
          <a:xfrm>
            <a:off x="0" y="6511282"/>
            <a:ext cx="12192000" cy="361767"/>
            <a:chOff x="0" y="6511282"/>
            <a:chExt cx="12192000" cy="361767"/>
          </a:xfrm>
        </p:grpSpPr>
        <p:pic>
          <p:nvPicPr>
            <p:cNvPr id="7" name="Immagine 6">
              <a:extLst>
                <a:ext uri="{FF2B5EF4-FFF2-40B4-BE49-F238E27FC236}">
                  <a16:creationId xmlns:a16="http://schemas.microsoft.com/office/drawing/2014/main" id="{F492A28C-DBC6-AD4F-A706-A3CD50248B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9" name="CasellaDiTesto 8">
              <a:extLst>
                <a:ext uri="{FF2B5EF4-FFF2-40B4-BE49-F238E27FC236}">
                  <a16:creationId xmlns:a16="http://schemas.microsoft.com/office/drawing/2014/main" id="{64827F12-C5BF-CCBB-4372-B85FA3FCEA99}"/>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2" name="CasellaDiTesto 11">
              <a:extLst>
                <a:ext uri="{FF2B5EF4-FFF2-40B4-BE49-F238E27FC236}">
                  <a16:creationId xmlns:a16="http://schemas.microsoft.com/office/drawing/2014/main" id="{72432A8B-3A2D-E78C-AD27-D41EB9D2E477}"/>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grpSp>
      <p:pic>
        <p:nvPicPr>
          <p:cNvPr id="2" name="Immagine 1">
            <a:extLst>
              <a:ext uri="{FF2B5EF4-FFF2-40B4-BE49-F238E27FC236}">
                <a16:creationId xmlns:a16="http://schemas.microsoft.com/office/drawing/2014/main" id="{709FA60C-B3BD-57F1-E005-B5FFA687D65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9012"/>
            <a:ext cx="12192000" cy="862219"/>
          </a:xfrm>
          <a:prstGeom prst="rect">
            <a:avLst/>
          </a:prstGeom>
        </p:spPr>
      </p:pic>
      <p:sp>
        <p:nvSpPr>
          <p:cNvPr id="3" name="Titolo 2">
            <a:extLst>
              <a:ext uri="{FF2B5EF4-FFF2-40B4-BE49-F238E27FC236}">
                <a16:creationId xmlns:a16="http://schemas.microsoft.com/office/drawing/2014/main" id="{F3F08981-DD5B-4C74-AA14-EC8AD7C0BED0}"/>
              </a:ext>
            </a:extLst>
          </p:cNvPr>
          <p:cNvSpPr>
            <a:spLocks noGrp="1"/>
          </p:cNvSpPr>
          <p:nvPr>
            <p:ph type="title"/>
          </p:nvPr>
        </p:nvSpPr>
        <p:spPr/>
        <p:txBody>
          <a:bodyPr>
            <a:normAutofit fontScale="90000"/>
          </a:bodyPr>
          <a:lstStyle/>
          <a:p>
            <a:r>
              <a:rPr lang="it-IT" dirty="0"/>
              <a:t>Obiettivi</a:t>
            </a:r>
          </a:p>
        </p:txBody>
      </p:sp>
      <p:pic>
        <p:nvPicPr>
          <p:cNvPr id="10" name="Segnaposto contenuto 9" descr="Immagine che contiene schermata, Elementi grafici, design&#10;&#10;Il contenuto generato dall'IA potrebbe non essere corretto.">
            <a:extLst>
              <a:ext uri="{FF2B5EF4-FFF2-40B4-BE49-F238E27FC236}">
                <a16:creationId xmlns:a16="http://schemas.microsoft.com/office/drawing/2014/main" id="{D56E1826-2BF1-8036-4B6F-CB63FE9ABD1C}"/>
              </a:ext>
            </a:extLst>
          </p:cNvPr>
          <p:cNvPicPr>
            <a:picLocks noGrp="1" noChangeAspect="1"/>
          </p:cNvPicPr>
          <p:nvPr>
            <p:ph sz="half" idx="10"/>
          </p:nvPr>
        </p:nvPicPr>
        <p:blipFill>
          <a:blip r:embed="rId4" cstate="screen">
            <a:extLst>
              <a:ext uri="{28A0092B-C50C-407E-A947-70E740481C1C}">
                <a14:useLocalDpi xmlns:a14="http://schemas.microsoft.com/office/drawing/2010/main"/>
              </a:ext>
            </a:extLst>
          </a:blip>
          <a:srcRect/>
          <a:stretch>
            <a:fillRect/>
          </a:stretch>
        </p:blipFill>
        <p:spPr>
          <a:xfrm rot="1309499">
            <a:off x="6821751" y="696930"/>
            <a:ext cx="6419880" cy="3430279"/>
          </a:xfrm>
        </p:spPr>
      </p:pic>
      <p:pic>
        <p:nvPicPr>
          <p:cNvPr id="11" name="Immagine 10">
            <a:extLst>
              <a:ext uri="{FF2B5EF4-FFF2-40B4-BE49-F238E27FC236}">
                <a16:creationId xmlns:a16="http://schemas.microsoft.com/office/drawing/2014/main" id="{06ECDD58-3843-D7DC-E856-4359336F078B}"/>
              </a:ext>
            </a:extLst>
          </p:cNvPr>
          <p:cNvPicPr>
            <a:picLocks noChangeAspect="1"/>
          </p:cNvPicPr>
          <p:nvPr/>
        </p:nvPicPr>
        <p:blipFill>
          <a:blip r:embed="rId5"/>
          <a:srcRect l="25619" r="17921" b="73430"/>
          <a:stretch>
            <a:fillRect/>
          </a:stretch>
        </p:blipFill>
        <p:spPr>
          <a:xfrm>
            <a:off x="0" y="3777190"/>
            <a:ext cx="5777816" cy="2719044"/>
          </a:xfrm>
          <a:prstGeom prst="rect">
            <a:avLst/>
          </a:prstGeom>
        </p:spPr>
      </p:pic>
      <p:sp>
        <p:nvSpPr>
          <p:cNvPr id="18" name="TextBox 17">
            <a:extLst>
              <a:ext uri="{FF2B5EF4-FFF2-40B4-BE49-F238E27FC236}">
                <a16:creationId xmlns:a16="http://schemas.microsoft.com/office/drawing/2014/main" id="{FCB9452F-CF32-CA2A-74FB-1E0579B3A4AE}"/>
              </a:ext>
            </a:extLst>
          </p:cNvPr>
          <p:cNvSpPr txBox="1"/>
          <p:nvPr/>
        </p:nvSpPr>
        <p:spPr>
          <a:xfrm>
            <a:off x="262448" y="1679039"/>
            <a:ext cx="6643372" cy="4739759"/>
          </a:xfrm>
          <a:prstGeom prst="rect">
            <a:avLst/>
          </a:prstGeom>
          <a:noFill/>
        </p:spPr>
        <p:txBody>
          <a:bodyPr wrap="square" rtlCol="0">
            <a:spAutoFit/>
          </a:bodyPr>
          <a:lstStyle/>
          <a:p>
            <a:pPr algn="just">
              <a:spcAft>
                <a:spcPts val="1200"/>
              </a:spcAft>
            </a:pPr>
            <a:r>
              <a:rPr lang="it-IT" b="1" dirty="0">
                <a:solidFill>
                  <a:schemeClr val="bg1"/>
                </a:solidFill>
                <a:latin typeface="Titillium Web" pitchFamily="2" charset="77"/>
              </a:rPr>
              <a:t>ENGAGEMENT mira a rafforzare la capacità del Paese di adattarsi ai cambiamenti climatici attraverso cinque obiettivi principali.</a:t>
            </a:r>
          </a:p>
          <a:p>
            <a:pPr marL="342900" indent="-342900" algn="just">
              <a:spcAft>
                <a:spcPts val="1200"/>
              </a:spcAft>
              <a:buFont typeface="+mj-lt"/>
              <a:buAutoNum type="arabicPeriod"/>
            </a:pPr>
            <a:r>
              <a:rPr lang="it-IT" b="1" dirty="0">
                <a:solidFill>
                  <a:schemeClr val="bg1"/>
                </a:solidFill>
                <a:latin typeface="Titillium Web" pitchFamily="2" charset="77"/>
              </a:rPr>
              <a:t>Migliorare l’accuratezza dei dati climatici, applicando tecniche avanzate di correzione del bias e di raffinamento spaziale statistico e con modelli di apprendimento automatico.</a:t>
            </a:r>
          </a:p>
          <a:p>
            <a:pPr marL="342900" indent="-342900" algn="just">
              <a:spcAft>
                <a:spcPts val="1200"/>
              </a:spcAft>
              <a:buFont typeface="+mj-lt"/>
              <a:buAutoNum type="arabicPeriod"/>
            </a:pPr>
            <a:r>
              <a:rPr lang="it-IT" b="1" dirty="0">
                <a:solidFill>
                  <a:schemeClr val="bg1"/>
                </a:solidFill>
                <a:latin typeface="Titillium Web" pitchFamily="2" charset="77"/>
              </a:rPr>
              <a:t>Valutare i rischi climatici per le infrastrutture critiche, come reti di trasporto ed energia, identificando le aree più esposte.</a:t>
            </a:r>
          </a:p>
          <a:p>
            <a:pPr marL="342900" indent="-342900" algn="just">
              <a:spcAft>
                <a:spcPts val="1200"/>
              </a:spcAft>
              <a:buFont typeface="+mj-lt"/>
              <a:buAutoNum type="arabicPeriod"/>
            </a:pPr>
            <a:r>
              <a:rPr lang="it-IT" b="1" dirty="0">
                <a:solidFill>
                  <a:schemeClr val="bg1"/>
                </a:solidFill>
                <a:latin typeface="Titillium Web" pitchFamily="2" charset="77"/>
              </a:rPr>
              <a:t>Analizzare l’idoneità dei suoli agricoli, studiando come le variazioni di temperatura e precipitazioni influenzano le principali colture italiane.</a:t>
            </a:r>
          </a:p>
          <a:p>
            <a:pPr marL="342900" indent="-342900" algn="just">
              <a:spcAft>
                <a:spcPts val="1200"/>
              </a:spcAft>
              <a:buFont typeface="+mj-lt"/>
              <a:buAutoNum type="arabicPeriod"/>
            </a:pPr>
            <a:r>
              <a:rPr lang="it-IT" b="1" dirty="0">
                <a:solidFill>
                  <a:schemeClr val="bg1"/>
                </a:solidFill>
                <a:latin typeface="Titillium Web" pitchFamily="2" charset="77"/>
              </a:rPr>
              <a:t>Rendere i risultati accessibili e interattivi attraverso una piattaforma web Teal, che permette di esplorare i dati.</a:t>
            </a:r>
          </a:p>
          <a:p>
            <a:pPr marL="342900" indent="-342900" algn="just">
              <a:spcAft>
                <a:spcPts val="1200"/>
              </a:spcAft>
              <a:buFont typeface="+mj-lt"/>
              <a:buAutoNum type="arabicPeriod"/>
            </a:pPr>
            <a:r>
              <a:rPr lang="it-IT" b="1" dirty="0">
                <a:solidFill>
                  <a:schemeClr val="bg1"/>
                </a:solidFill>
                <a:latin typeface="Titillium Web" pitchFamily="2" charset="77"/>
              </a:rPr>
              <a:t>Favorire il dialogo tra scienza, istituzioni e imprese, per trasformare la conoscenza in decisioni concrete.</a:t>
            </a:r>
          </a:p>
        </p:txBody>
      </p:sp>
      <p:graphicFrame>
        <p:nvGraphicFramePr>
          <p:cNvPr id="4" name="Diagram 3">
            <a:extLst>
              <a:ext uri="{FF2B5EF4-FFF2-40B4-BE49-F238E27FC236}">
                <a16:creationId xmlns:a16="http://schemas.microsoft.com/office/drawing/2014/main" id="{E3AD05DF-29B4-4D42-AF89-CE2419D6FDBF}"/>
              </a:ext>
            </a:extLst>
          </p:cNvPr>
          <p:cNvGraphicFramePr/>
          <p:nvPr>
            <p:extLst>
              <p:ext uri="{D42A27DB-BD31-4B8C-83A1-F6EECF244321}">
                <p14:modId xmlns:p14="http://schemas.microsoft.com/office/powerpoint/2010/main" val="2940093130"/>
              </p:ext>
            </p:extLst>
          </p:nvPr>
        </p:nvGraphicFramePr>
        <p:xfrm>
          <a:off x="5953811" y="999795"/>
          <a:ext cx="7235012" cy="48441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Picture 12" descr="A logo of a farm&#10;&#10;AI-generated content may be incorrect.">
            <a:extLst>
              <a:ext uri="{FF2B5EF4-FFF2-40B4-BE49-F238E27FC236}">
                <a16:creationId xmlns:a16="http://schemas.microsoft.com/office/drawing/2014/main" id="{3F7CC887-D5B1-F90B-C17D-2608801CDF3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25838" r="91760"/>
                    </a14:imgEffect>
                  </a14:imgLayer>
                </a14:imgProps>
              </a:ext>
              <a:ext uri="{28A0092B-C50C-407E-A947-70E740481C1C}">
                <a14:useLocalDpi xmlns:a14="http://schemas.microsoft.com/office/drawing/2010/main" val="0"/>
              </a:ext>
            </a:extLst>
          </a:blip>
          <a:srcRect l="17598"/>
          <a:stretch/>
        </p:blipFill>
        <p:spPr>
          <a:xfrm>
            <a:off x="9959752" y="4440262"/>
            <a:ext cx="1488863" cy="1403683"/>
          </a:xfrm>
          <a:prstGeom prst="rect">
            <a:avLst/>
          </a:prstGeom>
        </p:spPr>
      </p:pic>
      <p:pic>
        <p:nvPicPr>
          <p:cNvPr id="14" name="Picture 13" descr="A logo of a city&#10;&#10;AI-generated content may be incorrect.">
            <a:extLst>
              <a:ext uri="{FF2B5EF4-FFF2-40B4-BE49-F238E27FC236}">
                <a16:creationId xmlns:a16="http://schemas.microsoft.com/office/drawing/2014/main" id="{8DCECA76-8319-5AE8-5708-FEB526C7430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2092" t="8102" r="11907" b="8462"/>
          <a:stretch>
            <a:fillRect/>
          </a:stretch>
        </p:blipFill>
        <p:spPr>
          <a:xfrm>
            <a:off x="10714920" y="2471083"/>
            <a:ext cx="1225605" cy="1193115"/>
          </a:xfrm>
          <a:prstGeom prst="rect">
            <a:avLst/>
          </a:prstGeom>
        </p:spPr>
      </p:pic>
      <p:pic>
        <p:nvPicPr>
          <p:cNvPr id="24" name="Picture 23" descr="A group of people in a computer&#10;&#10;AI-generated content may be incorrect.">
            <a:extLst>
              <a:ext uri="{FF2B5EF4-FFF2-40B4-BE49-F238E27FC236}">
                <a16:creationId xmlns:a16="http://schemas.microsoft.com/office/drawing/2014/main" id="{EB23AD51-A1ED-FAD2-BC3B-1BB3D72779F4}"/>
              </a:ext>
            </a:extLst>
          </p:cNvPr>
          <p:cNvPicPr>
            <a:picLocks noChangeAspect="1"/>
          </p:cNvPicPr>
          <p:nvPr/>
        </p:nvPicPr>
        <p:blipFill>
          <a:blip r:embed="rId15">
            <a:lum bright="70000" contrast="-70000"/>
          </a:blip>
          <a:stretch>
            <a:fillRect/>
          </a:stretch>
        </p:blipFill>
        <p:spPr>
          <a:xfrm>
            <a:off x="7231902" y="2440851"/>
            <a:ext cx="1074064" cy="1074064"/>
          </a:xfrm>
          <a:prstGeom prst="rect">
            <a:avLst/>
          </a:prstGeom>
        </p:spPr>
      </p:pic>
      <p:pic>
        <p:nvPicPr>
          <p:cNvPr id="26" name="Picture 25" descr="A screen shot of a computer&#10;&#10;AI-generated content may be incorrect.">
            <a:extLst>
              <a:ext uri="{FF2B5EF4-FFF2-40B4-BE49-F238E27FC236}">
                <a16:creationId xmlns:a16="http://schemas.microsoft.com/office/drawing/2014/main" id="{F6B03B0E-482C-31AE-57EB-EDCC5CB547C4}"/>
              </a:ext>
            </a:extLst>
          </p:cNvPr>
          <p:cNvPicPr>
            <a:picLocks noChangeAspect="1"/>
          </p:cNvPicPr>
          <p:nvPr/>
        </p:nvPicPr>
        <p:blipFill>
          <a:blip r:embed="rId16"/>
          <a:srcRect b="34028"/>
          <a:stretch>
            <a:fillRect/>
          </a:stretch>
        </p:blipFill>
        <p:spPr>
          <a:xfrm>
            <a:off x="7784907" y="4413214"/>
            <a:ext cx="1295758" cy="1282243"/>
          </a:xfrm>
          <a:prstGeom prst="rect">
            <a:avLst/>
          </a:prstGeom>
        </p:spPr>
      </p:pic>
      <p:pic>
        <p:nvPicPr>
          <p:cNvPr id="28" name="Picture 27" descr="A screen shot of a black background&#10;&#10;AI-generated content may be incorrect.">
            <a:extLst>
              <a:ext uri="{FF2B5EF4-FFF2-40B4-BE49-F238E27FC236}">
                <a16:creationId xmlns:a16="http://schemas.microsoft.com/office/drawing/2014/main" id="{154E78E4-8D27-0211-C795-AAD7ED61CD53}"/>
              </a:ext>
            </a:extLst>
          </p:cNvPr>
          <p:cNvPicPr>
            <a:picLocks noChangeAspect="1"/>
          </p:cNvPicPr>
          <p:nvPr/>
        </p:nvPicPr>
        <p:blipFill>
          <a:blip r:embed="rId17"/>
          <a:srcRect l="41607" t="45277" r="36518" b="30113"/>
          <a:stretch>
            <a:fillRect/>
          </a:stretch>
        </p:blipFill>
        <p:spPr>
          <a:xfrm>
            <a:off x="8990180" y="885964"/>
            <a:ext cx="1334578" cy="1501425"/>
          </a:xfrm>
          <a:prstGeom prst="rect">
            <a:avLst/>
          </a:prstGeom>
        </p:spPr>
      </p:pic>
    </p:spTree>
    <p:extLst>
      <p:ext uri="{BB962C8B-B14F-4D97-AF65-F5344CB8AC3E}">
        <p14:creationId xmlns:p14="http://schemas.microsoft.com/office/powerpoint/2010/main" val="12375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6046F"/>
        </a:solidFill>
        <a:effectLst/>
      </p:bgPr>
    </p:bg>
    <p:spTree>
      <p:nvGrpSpPr>
        <p:cNvPr id="1" name="">
          <a:extLst>
            <a:ext uri="{FF2B5EF4-FFF2-40B4-BE49-F238E27FC236}">
              <a16:creationId xmlns:a16="http://schemas.microsoft.com/office/drawing/2014/main" id="{9342910E-A0B4-63DB-C107-5F754D0C28CD}"/>
            </a:ext>
          </a:extLst>
        </p:cNvPr>
        <p:cNvGrpSpPr/>
        <p:nvPr/>
      </p:nvGrpSpPr>
      <p:grpSpPr>
        <a:xfrm>
          <a:off x="0" y="0"/>
          <a:ext cx="0" cy="0"/>
          <a:chOff x="0" y="0"/>
          <a:chExt cx="0" cy="0"/>
        </a:xfrm>
      </p:grpSpPr>
      <p:grpSp>
        <p:nvGrpSpPr>
          <p:cNvPr id="5" name="Gruppo 4">
            <a:extLst>
              <a:ext uri="{FF2B5EF4-FFF2-40B4-BE49-F238E27FC236}">
                <a16:creationId xmlns:a16="http://schemas.microsoft.com/office/drawing/2014/main" id="{031C03D7-8F3B-09EB-4612-4C27AE95E96E}"/>
              </a:ext>
            </a:extLst>
          </p:cNvPr>
          <p:cNvGrpSpPr/>
          <p:nvPr/>
        </p:nvGrpSpPr>
        <p:grpSpPr>
          <a:xfrm>
            <a:off x="0" y="6511282"/>
            <a:ext cx="12192000" cy="361767"/>
            <a:chOff x="0" y="6511282"/>
            <a:chExt cx="12192000" cy="361767"/>
          </a:xfrm>
        </p:grpSpPr>
        <p:pic>
          <p:nvPicPr>
            <p:cNvPr id="7" name="Immagine 6">
              <a:extLst>
                <a:ext uri="{FF2B5EF4-FFF2-40B4-BE49-F238E27FC236}">
                  <a16:creationId xmlns:a16="http://schemas.microsoft.com/office/drawing/2014/main" id="{11096376-D9EA-CBFF-CC8B-427C435516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9" name="CasellaDiTesto 8">
              <a:extLst>
                <a:ext uri="{FF2B5EF4-FFF2-40B4-BE49-F238E27FC236}">
                  <a16:creationId xmlns:a16="http://schemas.microsoft.com/office/drawing/2014/main" id="{4F341960-D333-A06D-D4E8-1F3F51BCA198}"/>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2" name="CasellaDiTesto 11">
              <a:extLst>
                <a:ext uri="{FF2B5EF4-FFF2-40B4-BE49-F238E27FC236}">
                  <a16:creationId xmlns:a16="http://schemas.microsoft.com/office/drawing/2014/main" id="{E98D00B7-B23E-1A7D-A88D-7EF1B9E2718B}"/>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grpSp>
      <p:pic>
        <p:nvPicPr>
          <p:cNvPr id="2" name="Immagine 1">
            <a:extLst>
              <a:ext uri="{FF2B5EF4-FFF2-40B4-BE49-F238E27FC236}">
                <a16:creationId xmlns:a16="http://schemas.microsoft.com/office/drawing/2014/main" id="{9496B41C-69E1-6E17-B212-8A74A693D1D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sp>
        <p:nvSpPr>
          <p:cNvPr id="3" name="Titolo 2">
            <a:extLst>
              <a:ext uri="{FF2B5EF4-FFF2-40B4-BE49-F238E27FC236}">
                <a16:creationId xmlns:a16="http://schemas.microsoft.com/office/drawing/2014/main" id="{B6738374-79CB-2D89-1964-AAB4394123A2}"/>
              </a:ext>
            </a:extLst>
          </p:cNvPr>
          <p:cNvSpPr>
            <a:spLocks noGrp="1"/>
          </p:cNvSpPr>
          <p:nvPr>
            <p:ph type="title"/>
          </p:nvPr>
        </p:nvSpPr>
        <p:spPr/>
        <p:txBody>
          <a:bodyPr>
            <a:normAutofit fontScale="90000"/>
          </a:bodyPr>
          <a:lstStyle/>
          <a:p>
            <a:r>
              <a:rPr lang="it-IT" dirty="0"/>
              <a:t>Metodologia e Dati</a:t>
            </a:r>
          </a:p>
        </p:txBody>
      </p:sp>
      <p:pic>
        <p:nvPicPr>
          <p:cNvPr id="10" name="Segnaposto contenuto 9" descr="Immagine che contiene schermata, Elementi grafici, design&#10;&#10;Il contenuto generato dall'IA potrebbe non essere corretto.">
            <a:extLst>
              <a:ext uri="{FF2B5EF4-FFF2-40B4-BE49-F238E27FC236}">
                <a16:creationId xmlns:a16="http://schemas.microsoft.com/office/drawing/2014/main" id="{B5B8F1E7-2330-9CBD-F5AF-FE63A7C03004}"/>
              </a:ext>
            </a:extLst>
          </p:cNvPr>
          <p:cNvPicPr>
            <a:picLocks noGrp="1" noChangeAspect="1"/>
          </p:cNvPicPr>
          <p:nvPr>
            <p:ph sz="half" idx="10"/>
          </p:nvPr>
        </p:nvPicPr>
        <p:blipFill>
          <a:blip r:embed="rId4" cstate="screen">
            <a:extLst>
              <a:ext uri="{28A0092B-C50C-407E-A947-70E740481C1C}">
                <a14:useLocalDpi xmlns:a14="http://schemas.microsoft.com/office/drawing/2010/main"/>
              </a:ext>
            </a:extLst>
          </a:blip>
          <a:srcRect/>
          <a:stretch>
            <a:fillRect/>
          </a:stretch>
        </p:blipFill>
        <p:spPr>
          <a:xfrm rot="1309499">
            <a:off x="6821751" y="696930"/>
            <a:ext cx="6419880" cy="3430279"/>
          </a:xfrm>
        </p:spPr>
      </p:pic>
      <p:pic>
        <p:nvPicPr>
          <p:cNvPr id="11" name="Immagine 10">
            <a:extLst>
              <a:ext uri="{FF2B5EF4-FFF2-40B4-BE49-F238E27FC236}">
                <a16:creationId xmlns:a16="http://schemas.microsoft.com/office/drawing/2014/main" id="{4F95A7E2-0761-01CD-EDDD-EAA69B765F6A}"/>
              </a:ext>
            </a:extLst>
          </p:cNvPr>
          <p:cNvPicPr>
            <a:picLocks noChangeAspect="1"/>
          </p:cNvPicPr>
          <p:nvPr/>
        </p:nvPicPr>
        <p:blipFill>
          <a:blip r:embed="rId5"/>
          <a:srcRect l="25619" r="17921" b="73430"/>
          <a:stretch>
            <a:fillRect/>
          </a:stretch>
        </p:blipFill>
        <p:spPr>
          <a:xfrm>
            <a:off x="0" y="3792238"/>
            <a:ext cx="5777816" cy="2719044"/>
          </a:xfrm>
          <a:prstGeom prst="rect">
            <a:avLst/>
          </a:prstGeom>
        </p:spPr>
      </p:pic>
      <p:sp>
        <p:nvSpPr>
          <p:cNvPr id="18" name="TextBox 17">
            <a:extLst>
              <a:ext uri="{FF2B5EF4-FFF2-40B4-BE49-F238E27FC236}">
                <a16:creationId xmlns:a16="http://schemas.microsoft.com/office/drawing/2014/main" id="{F304799B-CD3A-44C1-0B5F-D6165DD82632}"/>
              </a:ext>
            </a:extLst>
          </p:cNvPr>
          <p:cNvSpPr txBox="1"/>
          <p:nvPr/>
        </p:nvSpPr>
        <p:spPr>
          <a:xfrm>
            <a:off x="213247" y="1736261"/>
            <a:ext cx="6389434" cy="2308324"/>
          </a:xfrm>
          <a:prstGeom prst="rect">
            <a:avLst/>
          </a:prstGeom>
          <a:noFill/>
        </p:spPr>
        <p:txBody>
          <a:bodyPr wrap="square" rtlCol="0">
            <a:spAutoFit/>
          </a:bodyPr>
          <a:lstStyle/>
          <a:p>
            <a:pPr algn="just"/>
            <a:r>
              <a:rPr lang="it-IT" b="1" dirty="0">
                <a:solidFill>
                  <a:schemeClr val="bg1"/>
                </a:solidFill>
                <a:latin typeface="Titillium Web" pitchFamily="2" charset="77"/>
              </a:rPr>
              <a:t>Il progetto si articola in due filoni principali, che coprono diverse scale temporali.</a:t>
            </a:r>
          </a:p>
          <a:p>
            <a:pPr algn="just"/>
            <a:endParaRPr lang="it-IT" b="1" dirty="0">
              <a:solidFill>
                <a:schemeClr val="bg1"/>
              </a:solidFill>
              <a:latin typeface="Titillium Web" pitchFamily="2" charset="77"/>
            </a:endParaRPr>
          </a:p>
          <a:p>
            <a:pPr algn="just"/>
            <a:r>
              <a:rPr lang="it-IT" b="1" dirty="0">
                <a:solidFill>
                  <a:schemeClr val="bg1"/>
                </a:solidFill>
                <a:latin typeface="Titillium Web" pitchFamily="2" charset="77"/>
              </a:rPr>
              <a:t>Il primo, SEAS, riguarda le previsioni stagionali: tecniche statistiche come il Quantile Mapping e algoritmi di machine learning vengono utilizzate per correggere e migliorare le previsioni dei sistemi europei Copernicus.</a:t>
            </a:r>
          </a:p>
          <a:p>
            <a:endParaRPr lang="it-IT" dirty="0">
              <a:solidFill>
                <a:schemeClr val="bg1"/>
              </a:solidFill>
              <a:latin typeface="Titillium Web" pitchFamily="2" charset="77"/>
            </a:endParaRPr>
          </a:p>
        </p:txBody>
      </p:sp>
      <p:sp>
        <p:nvSpPr>
          <p:cNvPr id="22" name="TextBox 21">
            <a:extLst>
              <a:ext uri="{FF2B5EF4-FFF2-40B4-BE49-F238E27FC236}">
                <a16:creationId xmlns:a16="http://schemas.microsoft.com/office/drawing/2014/main" id="{2CC5A621-7D60-C902-C977-CDB4884D6D7A}"/>
              </a:ext>
            </a:extLst>
          </p:cNvPr>
          <p:cNvSpPr txBox="1"/>
          <p:nvPr/>
        </p:nvSpPr>
        <p:spPr>
          <a:xfrm>
            <a:off x="172560" y="4093819"/>
            <a:ext cx="6540188" cy="1754326"/>
          </a:xfrm>
          <a:prstGeom prst="rect">
            <a:avLst/>
          </a:prstGeom>
          <a:noFill/>
        </p:spPr>
        <p:txBody>
          <a:bodyPr wrap="square">
            <a:spAutoFit/>
          </a:bodyPr>
          <a:lstStyle/>
          <a:p>
            <a:pPr algn="just"/>
            <a:r>
              <a:rPr lang="it-IT" b="1" dirty="0">
                <a:solidFill>
                  <a:schemeClr val="bg1"/>
                </a:solidFill>
                <a:latin typeface="Titillium Web" pitchFamily="2" charset="77"/>
              </a:rPr>
              <a:t>Il secondo, PROJ, riguarda le proiezioni climatiche di lungo periodo, basate su modelli ad altissima risoluzione (circa 2,2 km) che descrivono il clima futuro dell’Italia con un dettaglio senza precedenti, grazie al metodo di correzione del bias CDFt, usate per calcolare indici climatici estremi alla base del calcolo del rischio.</a:t>
            </a:r>
          </a:p>
        </p:txBody>
      </p:sp>
      <p:pic>
        <p:nvPicPr>
          <p:cNvPr id="26" name="Picture 25" descr="A diagram of a machine learning system&#10;&#10;AI-generated content may be incorrect.">
            <a:extLst>
              <a:ext uri="{FF2B5EF4-FFF2-40B4-BE49-F238E27FC236}">
                <a16:creationId xmlns:a16="http://schemas.microsoft.com/office/drawing/2014/main" id="{83A64D8B-6FC3-7A0B-4EC6-25F0EACC5B5B}"/>
              </a:ext>
            </a:extLst>
          </p:cNvPr>
          <p:cNvPicPr>
            <a:picLocks noChangeAspect="1"/>
          </p:cNvPicPr>
          <p:nvPr/>
        </p:nvPicPr>
        <p:blipFill>
          <a:blip r:embed="rId6"/>
          <a:stretch>
            <a:fillRect/>
          </a:stretch>
        </p:blipFill>
        <p:spPr>
          <a:xfrm>
            <a:off x="7321350" y="998761"/>
            <a:ext cx="4556985" cy="2463670"/>
          </a:xfrm>
          <a:prstGeom prst="rect">
            <a:avLst/>
          </a:prstGeom>
        </p:spPr>
      </p:pic>
      <p:pic>
        <p:nvPicPr>
          <p:cNvPr id="28" name="Picture 27" descr="A diagram of a diagram of a map&#10;&#10;AI-generated content may be incorrect.">
            <a:extLst>
              <a:ext uri="{FF2B5EF4-FFF2-40B4-BE49-F238E27FC236}">
                <a16:creationId xmlns:a16="http://schemas.microsoft.com/office/drawing/2014/main" id="{8D0A278E-1D5D-F188-F9E5-169599B19E09}"/>
              </a:ext>
            </a:extLst>
          </p:cNvPr>
          <p:cNvPicPr>
            <a:picLocks noChangeAspect="1"/>
          </p:cNvPicPr>
          <p:nvPr/>
        </p:nvPicPr>
        <p:blipFill>
          <a:blip r:embed="rId7"/>
          <a:stretch>
            <a:fillRect/>
          </a:stretch>
        </p:blipFill>
        <p:spPr>
          <a:xfrm>
            <a:off x="7349117" y="3674397"/>
            <a:ext cx="4529218" cy="2601203"/>
          </a:xfrm>
          <a:prstGeom prst="rect">
            <a:avLst/>
          </a:prstGeom>
        </p:spPr>
      </p:pic>
    </p:spTree>
    <p:extLst>
      <p:ext uri="{BB962C8B-B14F-4D97-AF65-F5344CB8AC3E}">
        <p14:creationId xmlns:p14="http://schemas.microsoft.com/office/powerpoint/2010/main" val="2051706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6046F"/>
        </a:solidFill>
        <a:effectLst/>
      </p:bgPr>
    </p:bg>
    <p:spTree>
      <p:nvGrpSpPr>
        <p:cNvPr id="1" name="">
          <a:extLst>
            <a:ext uri="{FF2B5EF4-FFF2-40B4-BE49-F238E27FC236}">
              <a16:creationId xmlns:a16="http://schemas.microsoft.com/office/drawing/2014/main" id="{5409E448-1C3A-DFA6-C1D0-C4CEA1E6E2D5}"/>
            </a:ext>
          </a:extLst>
        </p:cNvPr>
        <p:cNvGrpSpPr/>
        <p:nvPr/>
      </p:nvGrpSpPr>
      <p:grpSpPr>
        <a:xfrm>
          <a:off x="0" y="0"/>
          <a:ext cx="0" cy="0"/>
          <a:chOff x="0" y="0"/>
          <a:chExt cx="0" cy="0"/>
        </a:xfrm>
      </p:grpSpPr>
      <p:grpSp>
        <p:nvGrpSpPr>
          <p:cNvPr id="5" name="Gruppo 4">
            <a:extLst>
              <a:ext uri="{FF2B5EF4-FFF2-40B4-BE49-F238E27FC236}">
                <a16:creationId xmlns:a16="http://schemas.microsoft.com/office/drawing/2014/main" id="{6DAB8B89-B0E8-E00C-5E59-97DD1B1B9FEA}"/>
              </a:ext>
            </a:extLst>
          </p:cNvPr>
          <p:cNvGrpSpPr/>
          <p:nvPr/>
        </p:nvGrpSpPr>
        <p:grpSpPr>
          <a:xfrm>
            <a:off x="0" y="6511282"/>
            <a:ext cx="12192000" cy="361767"/>
            <a:chOff x="0" y="6511282"/>
            <a:chExt cx="12192000" cy="361767"/>
          </a:xfrm>
        </p:grpSpPr>
        <p:pic>
          <p:nvPicPr>
            <p:cNvPr id="7" name="Immagine 6">
              <a:extLst>
                <a:ext uri="{FF2B5EF4-FFF2-40B4-BE49-F238E27FC236}">
                  <a16:creationId xmlns:a16="http://schemas.microsoft.com/office/drawing/2014/main" id="{B6F87D9D-46C4-FCF9-65C7-2FC92CFA08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9" name="CasellaDiTesto 8">
              <a:extLst>
                <a:ext uri="{FF2B5EF4-FFF2-40B4-BE49-F238E27FC236}">
                  <a16:creationId xmlns:a16="http://schemas.microsoft.com/office/drawing/2014/main" id="{FD50957A-5F59-85BE-6F78-81251C584982}"/>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2" name="CasellaDiTesto 11">
              <a:extLst>
                <a:ext uri="{FF2B5EF4-FFF2-40B4-BE49-F238E27FC236}">
                  <a16:creationId xmlns:a16="http://schemas.microsoft.com/office/drawing/2014/main" id="{E97D0AD0-6263-AAE6-1127-D9D17FA1EFB6}"/>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grpSp>
      <p:pic>
        <p:nvPicPr>
          <p:cNvPr id="2" name="Immagine 1">
            <a:extLst>
              <a:ext uri="{FF2B5EF4-FFF2-40B4-BE49-F238E27FC236}">
                <a16:creationId xmlns:a16="http://schemas.microsoft.com/office/drawing/2014/main" id="{42ED98B4-E6E1-87E9-4E10-EC42DB694AD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sp>
        <p:nvSpPr>
          <p:cNvPr id="3" name="Titolo 2">
            <a:extLst>
              <a:ext uri="{FF2B5EF4-FFF2-40B4-BE49-F238E27FC236}">
                <a16:creationId xmlns:a16="http://schemas.microsoft.com/office/drawing/2014/main" id="{9A745D0E-6FB4-21A8-357E-3332464ED9A7}"/>
              </a:ext>
            </a:extLst>
          </p:cNvPr>
          <p:cNvSpPr>
            <a:spLocks noGrp="1"/>
          </p:cNvSpPr>
          <p:nvPr>
            <p:ph type="title"/>
          </p:nvPr>
        </p:nvSpPr>
        <p:spPr/>
        <p:txBody>
          <a:bodyPr>
            <a:normAutofit fontScale="90000"/>
          </a:bodyPr>
          <a:lstStyle/>
          <a:p>
            <a:r>
              <a:rPr lang="it-IT" dirty="0"/>
              <a:t>Risultati &amp; Applicazioni</a:t>
            </a:r>
          </a:p>
        </p:txBody>
      </p:sp>
      <p:pic>
        <p:nvPicPr>
          <p:cNvPr id="10" name="Segnaposto contenuto 9" descr="Immagine che contiene schermata, Elementi grafici, design&#10;&#10;Il contenuto generato dall'IA potrebbe non essere corretto.">
            <a:extLst>
              <a:ext uri="{FF2B5EF4-FFF2-40B4-BE49-F238E27FC236}">
                <a16:creationId xmlns:a16="http://schemas.microsoft.com/office/drawing/2014/main" id="{C6BDA29E-A7C8-CCD2-1B3A-4B1532BB1C19}"/>
              </a:ext>
            </a:extLst>
          </p:cNvPr>
          <p:cNvPicPr>
            <a:picLocks noGrp="1" noChangeAspect="1"/>
          </p:cNvPicPr>
          <p:nvPr>
            <p:ph sz="half" idx="10"/>
          </p:nvPr>
        </p:nvPicPr>
        <p:blipFill>
          <a:blip r:embed="rId5" cstate="screen">
            <a:extLst>
              <a:ext uri="{28A0092B-C50C-407E-A947-70E740481C1C}">
                <a14:useLocalDpi xmlns:a14="http://schemas.microsoft.com/office/drawing/2010/main"/>
              </a:ext>
            </a:extLst>
          </a:blip>
          <a:srcRect/>
          <a:stretch>
            <a:fillRect/>
          </a:stretch>
        </p:blipFill>
        <p:spPr>
          <a:xfrm rot="1309499">
            <a:off x="6821751" y="696930"/>
            <a:ext cx="6419880" cy="3430279"/>
          </a:xfrm>
        </p:spPr>
      </p:pic>
      <p:pic>
        <p:nvPicPr>
          <p:cNvPr id="11" name="Immagine 10">
            <a:extLst>
              <a:ext uri="{FF2B5EF4-FFF2-40B4-BE49-F238E27FC236}">
                <a16:creationId xmlns:a16="http://schemas.microsoft.com/office/drawing/2014/main" id="{AEF77F02-9F3A-BB0A-E7B7-47BA6D66BB9A}"/>
              </a:ext>
            </a:extLst>
          </p:cNvPr>
          <p:cNvPicPr>
            <a:picLocks noChangeAspect="1"/>
          </p:cNvPicPr>
          <p:nvPr/>
        </p:nvPicPr>
        <p:blipFill>
          <a:blip r:embed="rId6"/>
          <a:srcRect l="25619" r="17921" b="73430"/>
          <a:stretch>
            <a:fillRect/>
          </a:stretch>
        </p:blipFill>
        <p:spPr>
          <a:xfrm>
            <a:off x="0" y="3777190"/>
            <a:ext cx="5777816" cy="2719044"/>
          </a:xfrm>
          <a:prstGeom prst="rect">
            <a:avLst/>
          </a:prstGeom>
        </p:spPr>
      </p:pic>
      <p:sp>
        <p:nvSpPr>
          <p:cNvPr id="18" name="TextBox 17">
            <a:extLst>
              <a:ext uri="{FF2B5EF4-FFF2-40B4-BE49-F238E27FC236}">
                <a16:creationId xmlns:a16="http://schemas.microsoft.com/office/drawing/2014/main" id="{1A406D29-6857-5282-AAD1-39C03BDBD3D7}"/>
              </a:ext>
            </a:extLst>
          </p:cNvPr>
          <p:cNvSpPr txBox="1"/>
          <p:nvPr/>
        </p:nvSpPr>
        <p:spPr>
          <a:xfrm>
            <a:off x="81014" y="1761490"/>
            <a:ext cx="5223294" cy="4555093"/>
          </a:xfrm>
          <a:prstGeom prst="rect">
            <a:avLst/>
          </a:prstGeom>
          <a:noFill/>
        </p:spPr>
        <p:txBody>
          <a:bodyPr wrap="square" rtlCol="0">
            <a:spAutoFit/>
          </a:bodyPr>
          <a:lstStyle/>
          <a:p>
            <a:pPr algn="just">
              <a:spcAft>
                <a:spcPts val="1200"/>
              </a:spcAft>
            </a:pPr>
            <a:r>
              <a:rPr lang="it-IT" b="1" dirty="0">
                <a:solidFill>
                  <a:schemeClr val="bg1"/>
                </a:solidFill>
                <a:latin typeface="Titillium Web" pitchFamily="2" charset="77"/>
              </a:rPr>
              <a:t>Le informazioni prodotte da ENGAGEMENT vengono trasformate in due applicazioni operative.</a:t>
            </a:r>
          </a:p>
          <a:p>
            <a:pPr algn="just"/>
            <a:r>
              <a:rPr lang="it-IT" b="1" dirty="0">
                <a:solidFill>
                  <a:schemeClr val="bg1"/>
                </a:solidFill>
                <a:latin typeface="Titillium Web" pitchFamily="2" charset="77"/>
              </a:rPr>
              <a:t>La prima è l’Indice di Rischio Climatico per le Infrastrutture (CRI), che integra dati su pericoli, esposizione e vulnerabilità per valutare l’impatto del cambiamento climatico su strade, ferrovie e reti elettriche.</a:t>
            </a:r>
          </a:p>
          <a:p>
            <a:pPr algn="just">
              <a:spcAft>
                <a:spcPts val="1200"/>
              </a:spcAft>
            </a:pPr>
            <a:r>
              <a:rPr lang="it-IT" b="1" dirty="0">
                <a:solidFill>
                  <a:schemeClr val="bg1"/>
                </a:solidFill>
                <a:latin typeface="Titillium Web" pitchFamily="2" charset="77"/>
              </a:rPr>
              <a:t>Questo strumento permette di identificare le aree più a rischio e supporta le strategie di adattamento e manutenzione del territorio.</a:t>
            </a:r>
          </a:p>
          <a:p>
            <a:pPr algn="just"/>
            <a:r>
              <a:rPr lang="it-IT" b="1" dirty="0">
                <a:solidFill>
                  <a:schemeClr val="bg1"/>
                </a:solidFill>
                <a:latin typeface="Titillium Web" pitchFamily="2" charset="77"/>
              </a:rPr>
              <a:t>La seconda applicazione è l’Indice di Idoneità del Suolo (LSI), che valuta come le condizioni climatiche influenzeranno la produttività delle principali colture — come mais, grano, soia, riso e vite — nei prossimi decenni.</a:t>
            </a:r>
          </a:p>
        </p:txBody>
      </p:sp>
      <p:pic>
        <p:nvPicPr>
          <p:cNvPr id="6" name="Picture 5" descr="A graph with colorful lines&#10;&#10;AI-generated content may be incorrect.">
            <a:extLst>
              <a:ext uri="{FF2B5EF4-FFF2-40B4-BE49-F238E27FC236}">
                <a16:creationId xmlns:a16="http://schemas.microsoft.com/office/drawing/2014/main" id="{651C9120-CF31-DDEF-7A14-5533D15F1E76}"/>
              </a:ext>
            </a:extLst>
          </p:cNvPr>
          <p:cNvPicPr>
            <a:picLocks noChangeAspect="1"/>
          </p:cNvPicPr>
          <p:nvPr/>
        </p:nvPicPr>
        <p:blipFill>
          <a:blip r:embed="rId7"/>
          <a:srcRect t="7650"/>
          <a:stretch>
            <a:fillRect/>
          </a:stretch>
        </p:blipFill>
        <p:spPr>
          <a:xfrm>
            <a:off x="5304308" y="4288561"/>
            <a:ext cx="6806678" cy="2095319"/>
          </a:xfrm>
          <a:prstGeom prst="rect">
            <a:avLst/>
          </a:prstGeom>
        </p:spPr>
      </p:pic>
      <p:pic>
        <p:nvPicPr>
          <p:cNvPr id="8" name="Picture 7" descr="A screenshot of a map&#10;&#10;AI-generated content may be incorrect.">
            <a:extLst>
              <a:ext uri="{FF2B5EF4-FFF2-40B4-BE49-F238E27FC236}">
                <a16:creationId xmlns:a16="http://schemas.microsoft.com/office/drawing/2014/main" id="{7495992E-B1F6-6FDA-8565-E7B344540A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6666" y="1726971"/>
            <a:ext cx="7643306" cy="4048862"/>
          </a:xfrm>
          <a:prstGeom prst="rect">
            <a:avLst/>
          </a:prstGeom>
        </p:spPr>
      </p:pic>
      <p:sp>
        <p:nvSpPr>
          <p:cNvPr id="14" name="TextBox 13">
            <a:extLst>
              <a:ext uri="{FF2B5EF4-FFF2-40B4-BE49-F238E27FC236}">
                <a16:creationId xmlns:a16="http://schemas.microsoft.com/office/drawing/2014/main" id="{AD30F59E-712C-BD2E-60BC-C2FB348A2159}"/>
              </a:ext>
            </a:extLst>
          </p:cNvPr>
          <p:cNvSpPr txBox="1"/>
          <p:nvPr/>
        </p:nvSpPr>
        <p:spPr>
          <a:xfrm>
            <a:off x="467555" y="2340201"/>
            <a:ext cx="3690931" cy="2862322"/>
          </a:xfrm>
          <a:prstGeom prst="rect">
            <a:avLst/>
          </a:prstGeom>
          <a:noFill/>
        </p:spPr>
        <p:txBody>
          <a:bodyPr wrap="square">
            <a:spAutoFit/>
          </a:bodyPr>
          <a:lstStyle/>
          <a:p>
            <a:pPr algn="just"/>
            <a:r>
              <a:rPr lang="it-IT" b="1" dirty="0">
                <a:solidFill>
                  <a:schemeClr val="bg1"/>
                </a:solidFill>
                <a:latin typeface="Titillium Web" pitchFamily="2" charset="77"/>
              </a:rPr>
              <a:t>Tutti i risultati sono integrati nella piattaforma Teal, che rende i dati facilmente esplorabili, trasparenti e consultabili, trasformando la ricerca in un servizio concreto per la società.</a:t>
            </a:r>
          </a:p>
          <a:p>
            <a:pPr algn="just"/>
            <a:endParaRPr lang="it-IT" b="1" dirty="0">
              <a:solidFill>
                <a:schemeClr val="bg1"/>
              </a:solidFill>
              <a:latin typeface="Titillium Web" pitchFamily="2" charset="77"/>
            </a:endParaRPr>
          </a:p>
          <a:p>
            <a:pPr algn="just"/>
            <a:r>
              <a:rPr lang="it-IT" b="1" dirty="0">
                <a:solidFill>
                  <a:schemeClr val="bg1"/>
                </a:solidFill>
                <a:latin typeface="Titillium Web" pitchFamily="2" charset="77"/>
              </a:rPr>
              <a:t>Il risultato è un supporto concreto alle politiche agricole e di pianificazione territoriale.</a:t>
            </a:r>
          </a:p>
        </p:txBody>
      </p:sp>
      <p:grpSp>
        <p:nvGrpSpPr>
          <p:cNvPr id="13" name="Group 12">
            <a:extLst>
              <a:ext uri="{FF2B5EF4-FFF2-40B4-BE49-F238E27FC236}">
                <a16:creationId xmlns:a16="http://schemas.microsoft.com/office/drawing/2014/main" id="{642A0AEB-DFDA-B213-FF4E-BF6EB5C41AAB}"/>
              </a:ext>
            </a:extLst>
          </p:cNvPr>
          <p:cNvGrpSpPr/>
          <p:nvPr/>
        </p:nvGrpSpPr>
        <p:grpSpPr>
          <a:xfrm>
            <a:off x="5751720" y="1088127"/>
            <a:ext cx="4913197" cy="2782145"/>
            <a:chOff x="6096000" y="1235723"/>
            <a:chExt cx="5529944" cy="3255766"/>
          </a:xfrm>
        </p:grpSpPr>
        <p:pic>
          <p:nvPicPr>
            <p:cNvPr id="15" name="Picture 14" descr="A computer screen with text and arrows&#10;&#10;AI-generated content may be incorrect.">
              <a:extLst>
                <a:ext uri="{FF2B5EF4-FFF2-40B4-BE49-F238E27FC236}">
                  <a16:creationId xmlns:a16="http://schemas.microsoft.com/office/drawing/2014/main" id="{A6A2844A-CAF2-2908-0AC5-29777F2A1222}"/>
                </a:ext>
              </a:extLst>
            </p:cNvPr>
            <p:cNvPicPr>
              <a:picLocks noChangeAspect="1"/>
            </p:cNvPicPr>
            <p:nvPr/>
          </p:nvPicPr>
          <p:blipFill>
            <a:blip r:embed="rId9"/>
            <a:srcRect l="1768" t="6495" r="5041"/>
            <a:stretch>
              <a:fillRect/>
            </a:stretch>
          </p:blipFill>
          <p:spPr>
            <a:xfrm>
              <a:off x="6096000" y="1235723"/>
              <a:ext cx="5529944" cy="3255766"/>
            </a:xfrm>
            <a:prstGeom prst="rect">
              <a:avLst/>
            </a:prstGeom>
          </p:spPr>
        </p:pic>
        <p:sp>
          <p:nvSpPr>
            <p:cNvPr id="16" name="Rectangle 15">
              <a:extLst>
                <a:ext uri="{FF2B5EF4-FFF2-40B4-BE49-F238E27FC236}">
                  <a16:creationId xmlns:a16="http://schemas.microsoft.com/office/drawing/2014/main" id="{3CB53C2C-F9B6-7170-F4DB-8C3D3EBE1259}"/>
                </a:ext>
              </a:extLst>
            </p:cNvPr>
            <p:cNvSpPr/>
            <p:nvPr/>
          </p:nvSpPr>
          <p:spPr>
            <a:xfrm>
              <a:off x="10533416" y="3681351"/>
              <a:ext cx="1082634" cy="783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Tree>
    <p:extLst>
      <p:ext uri="{BB962C8B-B14F-4D97-AF65-F5344CB8AC3E}">
        <p14:creationId xmlns:p14="http://schemas.microsoft.com/office/powerpoint/2010/main" val="343385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8" fill="hold" grpId="0" nodeType="clickEffect">
                                  <p:stCondLst>
                                    <p:cond delay="0"/>
                                  </p:stCondLst>
                                  <p:childTnLst>
                                    <p:anim calcmode="lin" valueType="num">
                                      <p:cBhvr additive="base">
                                        <p:cTn id="6" dur="500"/>
                                        <p:tgtEl>
                                          <p:spTgt spid="18"/>
                                        </p:tgtEl>
                                        <p:attrNameLst>
                                          <p:attrName>ppt_x</p:attrName>
                                        </p:attrNameLst>
                                      </p:cBhvr>
                                      <p:tavLst>
                                        <p:tav tm="0">
                                          <p:val>
                                            <p:strVal val="#ppt_x"/>
                                          </p:val>
                                        </p:tav>
                                        <p:tav tm="100000">
                                          <p:val>
                                            <p:strVal val="#ppt_x-#ppt_w*1.125000"/>
                                          </p:val>
                                        </p:tav>
                                      </p:tavLst>
                                    </p:anim>
                                    <p:animEffect transition="out" filter="wipe(left)">
                                      <p:cBhvr>
                                        <p:cTn id="7" dur="500"/>
                                        <p:tgtEl>
                                          <p:spTgt spid="18"/>
                                        </p:tgtEl>
                                      </p:cBhvr>
                                    </p:animEffect>
                                    <p:set>
                                      <p:cBhvr>
                                        <p:cTn id="8" dur="1" fill="hold">
                                          <p:stCondLst>
                                            <p:cond delay="499"/>
                                          </p:stCondLst>
                                        </p:cTn>
                                        <p:tgtEl>
                                          <p:spTgt spid="18"/>
                                        </p:tgtEl>
                                        <p:attrNameLst>
                                          <p:attrName>style.visibility</p:attrName>
                                        </p:attrNameLst>
                                      </p:cBhvr>
                                      <p:to>
                                        <p:strVal val="hidden"/>
                                      </p:to>
                                    </p:set>
                                  </p:childTnLst>
                                </p:cTn>
                              </p:par>
                              <p:par>
                                <p:cTn id="9" presetID="12" presetClass="exit" presetSubtype="8" fill="hold" nodeType="withEffect">
                                  <p:stCondLst>
                                    <p:cond delay="0"/>
                                  </p:stCondLst>
                                  <p:childTnLst>
                                    <p:anim calcmode="lin" valueType="num">
                                      <p:cBhvr additive="base">
                                        <p:cTn id="10" dur="500"/>
                                        <p:tgtEl>
                                          <p:spTgt spid="13"/>
                                        </p:tgtEl>
                                        <p:attrNameLst>
                                          <p:attrName>ppt_x</p:attrName>
                                        </p:attrNameLst>
                                      </p:cBhvr>
                                      <p:tavLst>
                                        <p:tav tm="0">
                                          <p:val>
                                            <p:strVal val="#ppt_x"/>
                                          </p:val>
                                        </p:tav>
                                        <p:tav tm="100000">
                                          <p:val>
                                            <p:strVal val="#ppt_x-#ppt_w*1.125000"/>
                                          </p:val>
                                        </p:tav>
                                      </p:tavLst>
                                    </p:anim>
                                    <p:animEffect transition="out" filter="wipe(left)">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2" presetClass="exit" presetSubtype="8" fill="hold" nodeType="with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ppt_w*1.125000"/>
                                          </p:val>
                                        </p:tav>
                                      </p:tavLst>
                                    </p:anim>
                                    <p:animEffect transition="out" filter="wipe(left)">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2" presetClass="entr" presetSubtype="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ppt_x</p:attrName>
                                        </p:attrNameLst>
                                      </p:cBhvr>
                                      <p:tavLst>
                                        <p:tav tm="0">
                                          <p:val>
                                            <p:strVal val="#ppt_x+#ppt_w*1.125000"/>
                                          </p:val>
                                        </p:tav>
                                        <p:tav tm="100000">
                                          <p:val>
                                            <p:strVal val="#ppt_x"/>
                                          </p:val>
                                        </p:tav>
                                      </p:tavLst>
                                    </p:anim>
                                    <p:animEffect transition="in" filter="wipe(left)">
                                      <p:cBhvr>
                                        <p:cTn id="20" dur="500"/>
                                        <p:tgtEl>
                                          <p:spTgt spid="14"/>
                                        </p:tgtEl>
                                      </p:cBhvr>
                                    </p:animEffect>
                                  </p:childTnLst>
                                </p:cTn>
                              </p:par>
                              <p:par>
                                <p:cTn id="21" presetID="12" presetClass="entr" presetSubtype="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ppt_x</p:attrName>
                                        </p:attrNameLst>
                                      </p:cBhvr>
                                      <p:tavLst>
                                        <p:tav tm="0">
                                          <p:val>
                                            <p:strVal val="#ppt_x+#ppt_w*1.125000"/>
                                          </p:val>
                                        </p:tav>
                                        <p:tav tm="100000">
                                          <p:val>
                                            <p:strVal val="#ppt_x"/>
                                          </p:val>
                                        </p:tav>
                                      </p:tavLst>
                                    </p:anim>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046F"/>
        </a:solidFill>
        <a:effectLst/>
      </p:bgPr>
    </p:bg>
    <p:spTree>
      <p:nvGrpSpPr>
        <p:cNvPr id="1" name="">
          <a:extLst>
            <a:ext uri="{FF2B5EF4-FFF2-40B4-BE49-F238E27FC236}">
              <a16:creationId xmlns:a16="http://schemas.microsoft.com/office/drawing/2014/main" id="{0888100E-19AD-A506-EC06-67C0B38D354C}"/>
            </a:ext>
          </a:extLst>
        </p:cNvPr>
        <p:cNvGrpSpPr/>
        <p:nvPr/>
      </p:nvGrpSpPr>
      <p:grpSpPr>
        <a:xfrm>
          <a:off x="0" y="0"/>
          <a:ext cx="0" cy="0"/>
          <a:chOff x="0" y="0"/>
          <a:chExt cx="0" cy="0"/>
        </a:xfrm>
      </p:grpSpPr>
      <p:grpSp>
        <p:nvGrpSpPr>
          <p:cNvPr id="5" name="Gruppo 4">
            <a:extLst>
              <a:ext uri="{FF2B5EF4-FFF2-40B4-BE49-F238E27FC236}">
                <a16:creationId xmlns:a16="http://schemas.microsoft.com/office/drawing/2014/main" id="{2584BA5D-6DEB-DFCD-4F04-28EB88457116}"/>
              </a:ext>
            </a:extLst>
          </p:cNvPr>
          <p:cNvGrpSpPr/>
          <p:nvPr/>
        </p:nvGrpSpPr>
        <p:grpSpPr>
          <a:xfrm>
            <a:off x="0" y="6511282"/>
            <a:ext cx="12192000" cy="361767"/>
            <a:chOff x="0" y="6511282"/>
            <a:chExt cx="12192000" cy="361767"/>
          </a:xfrm>
        </p:grpSpPr>
        <p:pic>
          <p:nvPicPr>
            <p:cNvPr id="7" name="Immagine 6">
              <a:extLst>
                <a:ext uri="{FF2B5EF4-FFF2-40B4-BE49-F238E27FC236}">
                  <a16:creationId xmlns:a16="http://schemas.microsoft.com/office/drawing/2014/main" id="{AFEA62E3-01E9-6B1C-8D31-11BAD26777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9" name="CasellaDiTesto 8">
              <a:extLst>
                <a:ext uri="{FF2B5EF4-FFF2-40B4-BE49-F238E27FC236}">
                  <a16:creationId xmlns:a16="http://schemas.microsoft.com/office/drawing/2014/main" id="{27C4A82D-3609-82B0-1419-214B4A4F9F59}"/>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2" name="CasellaDiTesto 11">
              <a:extLst>
                <a:ext uri="{FF2B5EF4-FFF2-40B4-BE49-F238E27FC236}">
                  <a16:creationId xmlns:a16="http://schemas.microsoft.com/office/drawing/2014/main" id="{147FF300-D1E6-3540-AE75-697353751DB0}"/>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grpSp>
      <p:pic>
        <p:nvPicPr>
          <p:cNvPr id="2" name="Immagine 1">
            <a:extLst>
              <a:ext uri="{FF2B5EF4-FFF2-40B4-BE49-F238E27FC236}">
                <a16:creationId xmlns:a16="http://schemas.microsoft.com/office/drawing/2014/main" id="{FD32A94B-C057-62A4-F0BF-0C83D9D3153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sp>
        <p:nvSpPr>
          <p:cNvPr id="3" name="Titolo 2">
            <a:extLst>
              <a:ext uri="{FF2B5EF4-FFF2-40B4-BE49-F238E27FC236}">
                <a16:creationId xmlns:a16="http://schemas.microsoft.com/office/drawing/2014/main" id="{28D896C6-8FD9-6827-7DAF-56608C425427}"/>
              </a:ext>
            </a:extLst>
          </p:cNvPr>
          <p:cNvSpPr>
            <a:spLocks noGrp="1"/>
          </p:cNvSpPr>
          <p:nvPr>
            <p:ph type="title"/>
          </p:nvPr>
        </p:nvSpPr>
        <p:spPr/>
        <p:txBody>
          <a:bodyPr>
            <a:normAutofit fontScale="90000"/>
          </a:bodyPr>
          <a:lstStyle/>
          <a:p>
            <a:r>
              <a:rPr lang="it-IT" dirty="0"/>
              <a:t>Conclusioni e Prossimi Passi</a:t>
            </a:r>
          </a:p>
        </p:txBody>
      </p:sp>
      <p:pic>
        <p:nvPicPr>
          <p:cNvPr id="10" name="Segnaposto contenuto 9" descr="Immagine che contiene schermata, Elementi grafici, design&#10;&#10;Il contenuto generato dall'IA potrebbe non essere corretto.">
            <a:extLst>
              <a:ext uri="{FF2B5EF4-FFF2-40B4-BE49-F238E27FC236}">
                <a16:creationId xmlns:a16="http://schemas.microsoft.com/office/drawing/2014/main" id="{02E8C45C-0B3E-BA7E-2B9C-DD1FD4365EAE}"/>
              </a:ext>
            </a:extLst>
          </p:cNvPr>
          <p:cNvPicPr>
            <a:picLocks noGrp="1" noChangeAspect="1"/>
          </p:cNvPicPr>
          <p:nvPr>
            <p:ph sz="half" idx="10"/>
          </p:nvPr>
        </p:nvPicPr>
        <p:blipFill>
          <a:blip r:embed="rId4" cstate="screen">
            <a:extLst>
              <a:ext uri="{28A0092B-C50C-407E-A947-70E740481C1C}">
                <a14:useLocalDpi xmlns:a14="http://schemas.microsoft.com/office/drawing/2010/main"/>
              </a:ext>
            </a:extLst>
          </a:blip>
          <a:srcRect/>
          <a:stretch>
            <a:fillRect/>
          </a:stretch>
        </p:blipFill>
        <p:spPr>
          <a:xfrm rot="1309499">
            <a:off x="6821751" y="696930"/>
            <a:ext cx="6419880" cy="3430279"/>
          </a:xfrm>
        </p:spPr>
      </p:pic>
      <p:pic>
        <p:nvPicPr>
          <p:cNvPr id="11" name="Immagine 10">
            <a:extLst>
              <a:ext uri="{FF2B5EF4-FFF2-40B4-BE49-F238E27FC236}">
                <a16:creationId xmlns:a16="http://schemas.microsoft.com/office/drawing/2014/main" id="{D8DA27B2-C5CF-C728-251E-AAEB932C1619}"/>
              </a:ext>
            </a:extLst>
          </p:cNvPr>
          <p:cNvPicPr>
            <a:picLocks noChangeAspect="1"/>
          </p:cNvPicPr>
          <p:nvPr/>
        </p:nvPicPr>
        <p:blipFill>
          <a:blip r:embed="rId5"/>
          <a:srcRect l="25619" r="17921" b="73430"/>
          <a:stretch>
            <a:fillRect/>
          </a:stretch>
        </p:blipFill>
        <p:spPr>
          <a:xfrm>
            <a:off x="0" y="3777190"/>
            <a:ext cx="5777816" cy="2719044"/>
          </a:xfrm>
          <a:prstGeom prst="rect">
            <a:avLst/>
          </a:prstGeom>
        </p:spPr>
      </p:pic>
      <p:sp>
        <p:nvSpPr>
          <p:cNvPr id="18" name="TextBox 17">
            <a:extLst>
              <a:ext uri="{FF2B5EF4-FFF2-40B4-BE49-F238E27FC236}">
                <a16:creationId xmlns:a16="http://schemas.microsoft.com/office/drawing/2014/main" id="{98CB5DCC-BFA9-0A95-62D0-9564D4CED68D}"/>
              </a:ext>
            </a:extLst>
          </p:cNvPr>
          <p:cNvSpPr txBox="1"/>
          <p:nvPr/>
        </p:nvSpPr>
        <p:spPr>
          <a:xfrm>
            <a:off x="291222" y="1832919"/>
            <a:ext cx="7498991" cy="4247317"/>
          </a:xfrm>
          <a:prstGeom prst="rect">
            <a:avLst/>
          </a:prstGeom>
          <a:noFill/>
        </p:spPr>
        <p:txBody>
          <a:bodyPr wrap="square" rtlCol="0">
            <a:spAutoFit/>
          </a:bodyPr>
          <a:lstStyle/>
          <a:p>
            <a:r>
              <a:rPr lang="it-IT" b="1" dirty="0">
                <a:solidFill>
                  <a:schemeClr val="bg1"/>
                </a:solidFill>
                <a:latin typeface="Titillium Web" pitchFamily="2" charset="77"/>
              </a:rPr>
              <a:t>ENGAGEMENT rappresenta un esempio concreto di come la ricerca e la tecnologia possano convergere per affrontare le sfide climatiche.</a:t>
            </a:r>
          </a:p>
          <a:p>
            <a:endParaRPr lang="it-IT" b="1" dirty="0">
              <a:solidFill>
                <a:schemeClr val="bg1"/>
              </a:solidFill>
              <a:latin typeface="Titillium Web" pitchFamily="2" charset="77"/>
            </a:endParaRPr>
          </a:p>
          <a:p>
            <a:r>
              <a:rPr lang="it-IT" b="1" dirty="0">
                <a:solidFill>
                  <a:schemeClr val="bg1"/>
                </a:solidFill>
                <a:latin typeface="Titillium Web" pitchFamily="2" charset="77"/>
              </a:rPr>
              <a:t>ENGAGEMENT dimostra come la modellistica climatica, l’HPC e l’intelligenza artificiale possano confluire in soluzioni pratiche per la resilienza e la sostenibilità.</a:t>
            </a:r>
          </a:p>
          <a:p>
            <a:endParaRPr lang="it-IT" b="1" dirty="0">
              <a:solidFill>
                <a:schemeClr val="bg1"/>
              </a:solidFill>
              <a:latin typeface="Titillium Web" pitchFamily="2" charset="77"/>
            </a:endParaRPr>
          </a:p>
          <a:p>
            <a:endParaRPr lang="it-IT" b="1" dirty="0">
              <a:solidFill>
                <a:schemeClr val="bg1"/>
              </a:solidFill>
              <a:latin typeface="Titillium Web" pitchFamily="2" charset="77"/>
            </a:endParaRPr>
          </a:p>
          <a:p>
            <a:r>
              <a:rPr lang="it-IT" b="1" dirty="0">
                <a:solidFill>
                  <a:schemeClr val="bg1"/>
                </a:solidFill>
                <a:latin typeface="Titillium Web" pitchFamily="2" charset="77"/>
              </a:rPr>
              <a:t>Il progetto conferma il valore della collaborazione all’interno dell’ICSC, dove dati, calcolo ad alte prestazioni e conoscenza scientifica si integrano per produrre innovazione utile al Paese.</a:t>
            </a:r>
          </a:p>
          <a:p>
            <a:endParaRPr lang="it-IT" b="1" dirty="0">
              <a:solidFill>
                <a:schemeClr val="bg1"/>
              </a:solidFill>
              <a:latin typeface="Titillium Web" pitchFamily="2" charset="77"/>
            </a:endParaRPr>
          </a:p>
          <a:p>
            <a:r>
              <a:rPr lang="it-IT" b="1" dirty="0">
                <a:solidFill>
                  <a:schemeClr val="bg1"/>
                </a:solidFill>
                <a:latin typeface="Titillium Web" pitchFamily="2" charset="77"/>
              </a:rPr>
              <a:t>Il nostro obiettivo è chiaro: trasformare i dati in decisioni, sostenendo la costruzione di un’Italia più resiliente, sostenibile e consapevole dei propri rischi climatici.</a:t>
            </a:r>
          </a:p>
        </p:txBody>
      </p:sp>
      <p:pic>
        <p:nvPicPr>
          <p:cNvPr id="13" name="Picture 12" descr="A blue outline of a map&#10;&#10;AI-generated content may be incorrect.">
            <a:extLst>
              <a:ext uri="{FF2B5EF4-FFF2-40B4-BE49-F238E27FC236}">
                <a16:creationId xmlns:a16="http://schemas.microsoft.com/office/drawing/2014/main" id="{61D560A6-E0A5-C01A-4B0E-7C15487E8A2F}"/>
              </a:ext>
            </a:extLst>
          </p:cNvPr>
          <p:cNvPicPr>
            <a:picLocks noChangeAspect="1"/>
          </p:cNvPicPr>
          <p:nvPr/>
        </p:nvPicPr>
        <p:blipFill>
          <a:blip r:embed="rId6">
            <a:lum bright="70000" contrast="-70000"/>
          </a:blip>
          <a:stretch>
            <a:fillRect/>
          </a:stretch>
        </p:blipFill>
        <p:spPr>
          <a:xfrm>
            <a:off x="7674106" y="1293265"/>
            <a:ext cx="4588616" cy="4588616"/>
          </a:xfrm>
          <a:prstGeom prst="rect">
            <a:avLst/>
          </a:prstGeom>
        </p:spPr>
      </p:pic>
      <p:pic>
        <p:nvPicPr>
          <p:cNvPr id="14" name="Picture 13" descr="A logo with a white tower and sun and wheat&#10;&#10;AI-generated content may be incorrect.">
            <a:extLst>
              <a:ext uri="{FF2B5EF4-FFF2-40B4-BE49-F238E27FC236}">
                <a16:creationId xmlns:a16="http://schemas.microsoft.com/office/drawing/2014/main" id="{D13750AA-3A47-F595-BF91-06113F21CB94}"/>
              </a:ext>
            </a:extLst>
          </p:cNvPr>
          <p:cNvPicPr>
            <a:picLocks noChangeAspect="1"/>
          </p:cNvPicPr>
          <p:nvPr/>
        </p:nvPicPr>
        <p:blipFill>
          <a:blip r:embed="rId7"/>
          <a:stretch>
            <a:fillRect/>
          </a:stretch>
        </p:blipFill>
        <p:spPr>
          <a:xfrm>
            <a:off x="9445540" y="2684801"/>
            <a:ext cx="276588" cy="285445"/>
          </a:xfrm>
          <a:prstGeom prst="rect">
            <a:avLst/>
          </a:prstGeom>
        </p:spPr>
      </p:pic>
    </p:spTree>
    <p:extLst>
      <p:ext uri="{BB962C8B-B14F-4D97-AF65-F5344CB8AC3E}">
        <p14:creationId xmlns:p14="http://schemas.microsoft.com/office/powerpoint/2010/main" val="2660876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69B47D1-3A2E-09C0-A484-D96A80DF39A0}"/>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9D8C9C24-882F-A2AC-BEE6-9371098EC3A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pic>
        <p:nvPicPr>
          <p:cNvPr id="6" name="Immagine 5">
            <a:extLst>
              <a:ext uri="{FF2B5EF4-FFF2-40B4-BE49-F238E27FC236}">
                <a16:creationId xmlns:a16="http://schemas.microsoft.com/office/drawing/2014/main" id="{3DAFF47D-347E-EA59-40D6-2A52E44D07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7" name="CasellaDiTesto 6">
            <a:extLst>
              <a:ext uri="{FF2B5EF4-FFF2-40B4-BE49-F238E27FC236}">
                <a16:creationId xmlns:a16="http://schemas.microsoft.com/office/drawing/2014/main" id="{93FE62E9-82D0-450A-4ED2-4E7F4EEE7B0A}"/>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8" name="CasellaDiTesto 7">
            <a:extLst>
              <a:ext uri="{FF2B5EF4-FFF2-40B4-BE49-F238E27FC236}">
                <a16:creationId xmlns:a16="http://schemas.microsoft.com/office/drawing/2014/main" id="{4A5087D4-8726-D45F-308B-DC48D33B509E}"/>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sp>
        <p:nvSpPr>
          <p:cNvPr id="3" name="Titolo 4">
            <a:extLst>
              <a:ext uri="{FF2B5EF4-FFF2-40B4-BE49-F238E27FC236}">
                <a16:creationId xmlns:a16="http://schemas.microsoft.com/office/drawing/2014/main" id="{AA7BB53C-2304-1396-2CAE-F9CF716EAA6C}"/>
              </a:ext>
            </a:extLst>
          </p:cNvPr>
          <p:cNvSpPr txBox="1">
            <a:spLocks/>
          </p:cNvSpPr>
          <p:nvPr/>
        </p:nvSpPr>
        <p:spPr>
          <a:xfrm>
            <a:off x="838200" y="1933792"/>
            <a:ext cx="10515600" cy="26375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b="1" dirty="0">
                <a:solidFill>
                  <a:schemeClr val="bg1"/>
                </a:solidFill>
                <a:latin typeface="Titillium Web" pitchFamily="2" charset="77"/>
              </a:rPr>
              <a:t>Grazie </a:t>
            </a:r>
          </a:p>
          <a:p>
            <a:r>
              <a:rPr lang="it-IT" b="1" dirty="0">
                <a:solidFill>
                  <a:schemeClr val="bg1"/>
                </a:solidFill>
                <a:latin typeface="Titillium Web" pitchFamily="2" charset="77"/>
              </a:rPr>
              <a:t>per </a:t>
            </a:r>
          </a:p>
          <a:p>
            <a:r>
              <a:rPr lang="it-IT" b="1" dirty="0">
                <a:solidFill>
                  <a:schemeClr val="bg1"/>
                </a:solidFill>
                <a:latin typeface="Titillium Web" pitchFamily="2" charset="77"/>
              </a:rPr>
              <a:t>l’attenzione</a:t>
            </a:r>
          </a:p>
        </p:txBody>
      </p:sp>
    </p:spTree>
    <p:extLst>
      <p:ext uri="{BB962C8B-B14F-4D97-AF65-F5344CB8AC3E}">
        <p14:creationId xmlns:p14="http://schemas.microsoft.com/office/powerpoint/2010/main" val="326799164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EE8D967367C4F43800F524D0FB25F14" ma:contentTypeVersion="16" ma:contentTypeDescription="Creare un nuovo documento." ma:contentTypeScope="" ma:versionID="00b5e24aa4fe71f18a411d208d8feab8">
  <xsd:schema xmlns:xsd="http://www.w3.org/2001/XMLSchema" xmlns:xs="http://www.w3.org/2001/XMLSchema" xmlns:p="http://schemas.microsoft.com/office/2006/metadata/properties" xmlns:ns2="61dc867b-cde0-418c-8f68-453c80a5486d" xmlns:ns3="9c2f6c11-a5d2-4411-8a2d-6b39d3ef753b" targetNamespace="http://schemas.microsoft.com/office/2006/metadata/properties" ma:root="true" ma:fieldsID="bb46f9adfbf3fd6f50c7ce854ccce3ee" ns2:_="" ns3:_="">
    <xsd:import namespace="61dc867b-cde0-418c-8f68-453c80a5486d"/>
    <xsd:import namespace="9c2f6c11-a5d2-4411-8a2d-6b39d3ef753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dc867b-cde0-418c-8f68-453c80a548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Tag immagine" ma:readOnly="false" ma:fieldId="{5cf76f15-5ced-4ddc-b409-7134ff3c332f}" ma:taxonomyMulti="true" ma:sspId="b5cfcbd8-6033-42e0-bf64-395394fc0ae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2f6c11-a5d2-4411-8a2d-6b39d3ef753b" elementFormDefault="qualified">
    <xsd:import namespace="http://schemas.microsoft.com/office/2006/documentManagement/types"/>
    <xsd:import namespace="http://schemas.microsoft.com/office/infopath/2007/PartnerControls"/>
    <xsd:element name="SharedWithUsers" ma:index="11"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Condiviso con dettagli" ma:internalName="SharedWithDetails" ma:readOnly="true">
      <xsd:simpleType>
        <xsd:restriction base="dms:Note">
          <xsd:maxLength value="255"/>
        </xsd:restriction>
      </xsd:simpleType>
    </xsd:element>
    <xsd:element name="TaxCatchAll" ma:index="15" nillable="true" ma:displayName="Colonna per tutti i valori di tassonomia" ma:hidden="true" ma:list="{68c33b50-0603-471a-9307-77a9cfe783aa}" ma:internalName="TaxCatchAll" ma:showField="CatchAllData" ma:web="9c2f6c11-a5d2-4411-8a2d-6b39d3ef75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1dc867b-cde0-418c-8f68-453c80a5486d">
      <Terms xmlns="http://schemas.microsoft.com/office/infopath/2007/PartnerControls"/>
    </lcf76f155ced4ddcb4097134ff3c332f>
    <TaxCatchAll xmlns="9c2f6c11-a5d2-4411-8a2d-6b39d3ef753b" xsi:nil="true"/>
  </documentManagement>
</p:properties>
</file>

<file path=customXml/itemProps1.xml><?xml version="1.0" encoding="utf-8"?>
<ds:datastoreItem xmlns:ds="http://schemas.openxmlformats.org/officeDocument/2006/customXml" ds:itemID="{4745B0E1-4E71-4F1C-A9AB-86E2F30CD4EB}"/>
</file>

<file path=customXml/itemProps2.xml><?xml version="1.0" encoding="utf-8"?>
<ds:datastoreItem xmlns:ds="http://schemas.openxmlformats.org/officeDocument/2006/customXml" ds:itemID="{EFDCF833-C225-46BC-AE09-0862DB04226F}"/>
</file>

<file path=customXml/itemProps3.xml><?xml version="1.0" encoding="utf-8"?>
<ds:datastoreItem xmlns:ds="http://schemas.openxmlformats.org/officeDocument/2006/customXml" ds:itemID="{11055D14-CE44-42E2-8585-7DE12E026763}"/>
</file>

<file path=docMetadata/LabelInfo.xml><?xml version="1.0" encoding="utf-8"?>
<clbl:labelList xmlns:clbl="http://schemas.microsoft.com/office/2020/mipLabelMetadata">
  <clbl:label id="{3d039f18-be30-4d14-a39b-43726fab950e}" enabled="1" method="Standard" siteId="{34bcdf7f-9a80-4d3f-86b3-a07ecaa09672}" contentBits="2" removed="0"/>
</clbl:labelList>
</file>

<file path=docProps/app.xml><?xml version="1.0" encoding="utf-8"?>
<Properties xmlns="http://schemas.openxmlformats.org/officeDocument/2006/extended-properties" xmlns:vt="http://schemas.openxmlformats.org/officeDocument/2006/docPropsVTypes">
  <TotalTime>185</TotalTime>
  <Words>857</Words>
  <Application>Microsoft Macintosh PowerPoint</Application>
  <PresentationFormat>Widescreen</PresentationFormat>
  <Paragraphs>64</Paragraphs>
  <Slides>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Aptos</vt:lpstr>
      <vt:lpstr>Aptos Display</vt:lpstr>
      <vt:lpstr>Arial</vt:lpstr>
      <vt:lpstr>Calibri</vt:lpstr>
      <vt:lpstr>Titillium</vt:lpstr>
      <vt:lpstr>Titillium Web</vt:lpstr>
      <vt:lpstr>Tema di Office</vt:lpstr>
      <vt:lpstr>PowerPoint Presentation</vt:lpstr>
      <vt:lpstr>PowerPoint Presentation</vt:lpstr>
      <vt:lpstr>Contesto e Motivazioni</vt:lpstr>
      <vt:lpstr>Obiettivi</vt:lpstr>
      <vt:lpstr>Metodologia e Dati</vt:lpstr>
      <vt:lpstr>Risultati &amp; Applicazioni</vt:lpstr>
      <vt:lpstr>Conclusioni e Prossimi Passi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Matteo Massicci</dc:creator>
  <cp:lastModifiedBy>User One</cp:lastModifiedBy>
  <cp:revision>17</cp:revision>
  <dcterms:created xsi:type="dcterms:W3CDTF">2025-10-30T15:19:27Z</dcterms:created>
  <dcterms:modified xsi:type="dcterms:W3CDTF">2025-11-10T15:57:52Z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Tema di Office:8</vt:lpwstr>
  </property>
  <property fmtid="{D5CDD505-2E9C-101B-9397-08002B2CF9AE}" pid="3" name="ClassificationContentMarkingFooterText">
    <vt:lpwstr>Pubblico</vt:lpwstr>
  </property>
  <property fmtid="{D5CDD505-2E9C-101B-9397-08002B2CF9AE}" pid="4" name="ContentTypeId">
    <vt:lpwstr>0x010100EEE8D967367C4F43800F524D0FB25F14</vt:lpwstr>
  </property>
</Properties>
</file>