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  <p:embeddedFont>
      <p:font typeface="Titillium Web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rHl9Z8v4c37K/gAJ02UKG7vaw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TitilliumWeb-regular.fntdata"/><Relationship Id="rId8" Type="http://schemas.openxmlformats.org/officeDocument/2006/relationships/slide" Target="slides/slide4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font" Target="fonts/Play-bold.fntdata"/><Relationship Id="rId17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TitilliumWeb-boldItalic.fntdata"/><Relationship Id="rId20" Type="http://schemas.openxmlformats.org/officeDocument/2006/relationships/customXml" Target="../customXml/item3.xml"/><Relationship Id="rId11" Type="http://schemas.openxmlformats.org/officeDocument/2006/relationships/font" Target="fonts/Play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TitilliumWeb-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1c67696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a1c67696a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ntestazione sezione">
  <p:cSld name="3_Intestazione sezion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436994" y="2306782"/>
            <a:ext cx="11318007" cy="3865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  <a:defRPr b="1" sz="32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2" type="body"/>
          </p:nvPr>
        </p:nvSpPr>
        <p:spPr>
          <a:xfrm>
            <a:off x="436996" y="1656535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ntestazione sezione">
  <p:cSld name="4_Intestazione sezion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36995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436995" y="2691245"/>
            <a:ext cx="5463063" cy="3434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6271738" y="2691245"/>
            <a:ext cx="5463063" cy="3434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  <a:defRPr b="1" sz="32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ntestazione sezione">
  <p:cSld name="2_Intestazione sezion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>
            <p:ph idx="2" type="pic"/>
          </p:nvPr>
        </p:nvSpPr>
        <p:spPr>
          <a:xfrm>
            <a:off x="0" y="862446"/>
            <a:ext cx="12191999" cy="5663045"/>
          </a:xfrm>
          <a:prstGeom prst="rect">
            <a:avLst/>
          </a:prstGeom>
          <a:solidFill>
            <a:srgbClr val="1528BC"/>
          </a:solidFill>
          <a:ln>
            <a:noFill/>
          </a:ln>
        </p:spPr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436996" y="1116448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  <a:defRPr b="1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436996" y="1656535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6996" y="2490090"/>
            <a:ext cx="11297804" cy="344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" name="Google Shape;11;p7"/>
          <p:cNvSpPr txBox="1"/>
          <p:nvPr/>
        </p:nvSpPr>
        <p:spPr>
          <a:xfrm>
            <a:off x="5874512" y="6642100"/>
            <a:ext cx="47148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0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Pubblico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jp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9.jp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465221" y="1477222"/>
            <a:ext cx="10515600" cy="1010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Spoke 9 – AI-Playing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465221" y="2522252"/>
            <a:ext cx="10515600" cy="503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</a:pPr>
            <a:r>
              <a:rPr lang="it-IT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 Di Francesco  (Net Service Group)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118" name="Google Shape;118;p3"/>
          <p:cNvPicPr preferRelativeResize="0"/>
          <p:nvPr>
            <p:ph idx="1" type="body"/>
          </p:nvPr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0" y="2888968"/>
            <a:ext cx="7467600" cy="3647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119" name="Google Shape;119;p3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8762999" y="13642"/>
            <a:ext cx="3429002" cy="3415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1" name="Google Shape;12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>
            <p:ph type="title"/>
          </p:nvPr>
        </p:nvSpPr>
        <p:spPr>
          <a:xfrm>
            <a:off x="402746" y="2166273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-IT" sz="2400"/>
              <a:t>Consortium</a:t>
            </a:r>
            <a:endParaRPr sz="24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0" lang="it-IT" sz="2400"/>
              <a:t>Abinsula Srl (Cagliari, Sassari) </a:t>
            </a:r>
            <a:endParaRPr b="0" sz="24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0" lang="it-IT" sz="2400"/>
              <a:t>Greenshare Srl (Cagliari)</a:t>
            </a:r>
            <a:endParaRPr b="0" sz="24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0" lang="it-IT" sz="2400"/>
              <a:t>Net Service SpA (Bologna)</a:t>
            </a:r>
            <a:endParaRPr/>
          </a:p>
        </p:txBody>
      </p:sp>
      <p:pic>
        <p:nvPicPr>
          <p:cNvPr id="126" name="Google Shape;12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295" y="2874483"/>
            <a:ext cx="4113800" cy="15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49395" y="3191971"/>
            <a:ext cx="4001039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title="group_logo_cpo_color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05395" y="3256746"/>
            <a:ext cx="3129975" cy="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133" name="Google Shape;133;p4"/>
          <p:cNvPicPr preferRelativeResize="0"/>
          <p:nvPr>
            <p:ph idx="3" type="body"/>
          </p:nvPr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1707577">
            <a:off x="9075069" y="1419288"/>
            <a:ext cx="4670890" cy="5451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134" name="Google Shape;134;p4"/>
          <p:cNvPicPr preferRelativeResize="0"/>
          <p:nvPr>
            <p:ph idx="2" type="body"/>
          </p:nvPr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0" y="862219"/>
            <a:ext cx="6966146" cy="5643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4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39" name="Google Shape;13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>
            <p:ph type="title"/>
          </p:nvPr>
        </p:nvSpPr>
        <p:spPr>
          <a:xfrm>
            <a:off x="436996" y="1116448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/>
              <a:t>Architecture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800" y="1523600"/>
            <a:ext cx="9296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>
            <p:ph type="title"/>
          </p:nvPr>
        </p:nvSpPr>
        <p:spPr>
          <a:xfrm>
            <a:off x="867450" y="2248775"/>
            <a:ext cx="22365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/>
              <a:t>Black Box</a:t>
            </a:r>
            <a:endParaRPr/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3461800" y="5889250"/>
            <a:ext cx="22365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/>
              <a:t>Bus</a:t>
            </a:r>
            <a:endParaRPr/>
          </a:p>
        </p:txBody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5066675" y="4672350"/>
            <a:ext cx="17463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/>
              <a:t>Blockchain</a:t>
            </a:r>
            <a:endParaRPr/>
          </a:p>
        </p:txBody>
      </p:sp>
      <p:sp>
        <p:nvSpPr>
          <p:cNvPr id="145" name="Google Shape;145;p4"/>
          <p:cNvSpPr txBox="1"/>
          <p:nvPr>
            <p:ph type="title"/>
          </p:nvPr>
        </p:nvSpPr>
        <p:spPr>
          <a:xfrm>
            <a:off x="8239725" y="3298775"/>
            <a:ext cx="22365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/>
              <a:t>AI Algorithms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150" name="Google Shape;150;g3a1c67696ac_0_10"/>
          <p:cNvPicPr preferRelativeResize="0"/>
          <p:nvPr>
            <p:ph idx="3" type="body"/>
          </p:nvPr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1707676">
            <a:off x="9074986" y="1419236"/>
            <a:ext cx="4670931" cy="545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151" name="Google Shape;151;g3a1c67696ac_0_10"/>
          <p:cNvPicPr preferRelativeResize="0"/>
          <p:nvPr>
            <p:ph idx="2" type="body"/>
          </p:nvPr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0" y="862219"/>
            <a:ext cx="6966000" cy="56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g3a1c67696ac_0_10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53" name="Google Shape;153;g3a1c67696ac_0_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g3a1c67696ac_0_10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3a1c67696ac_0_10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56" name="Google Shape;156;g3a1c67696ac_0_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a1c67696ac_0_10"/>
          <p:cNvSpPr txBox="1"/>
          <p:nvPr>
            <p:ph type="title"/>
          </p:nvPr>
        </p:nvSpPr>
        <p:spPr>
          <a:xfrm>
            <a:off x="7970008" y="1100200"/>
            <a:ext cx="30000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 sz="2800"/>
              <a:t>Tracking</a:t>
            </a:r>
            <a:endParaRPr sz="2800"/>
          </a:p>
        </p:txBody>
      </p:sp>
      <p:pic>
        <p:nvPicPr>
          <p:cNvPr id="158" name="Google Shape;158;g3a1c67696ac_0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609" y="1686483"/>
            <a:ext cx="3641974" cy="1806750"/>
          </a:xfrm>
          <a:prstGeom prst="rect">
            <a:avLst/>
          </a:prstGeom>
          <a:noFill/>
          <a:ln cap="flat" cmpd="sng" w="19050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g3a1c67696ac_0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619" y="4046428"/>
            <a:ext cx="3641964" cy="2420263"/>
          </a:xfrm>
          <a:prstGeom prst="rect">
            <a:avLst/>
          </a:prstGeom>
          <a:noFill/>
          <a:ln cap="flat" cmpd="sng" w="19050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g3a1c67696ac_0_10"/>
          <p:cNvSpPr txBox="1"/>
          <p:nvPr/>
        </p:nvSpPr>
        <p:spPr>
          <a:xfrm>
            <a:off x="547722" y="3566527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b="1" lang="it-IT" sz="28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b="1" lang="it-IT" sz="28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cceleration</a:t>
            </a:r>
            <a:endParaRPr/>
          </a:p>
        </p:txBody>
      </p:sp>
      <p:pic>
        <p:nvPicPr>
          <p:cNvPr id="161" name="Google Shape;161;g3a1c67696ac_0_10"/>
          <p:cNvPicPr preferRelativeResize="0"/>
          <p:nvPr/>
        </p:nvPicPr>
        <p:blipFill rotWithShape="1">
          <a:blip r:embed="rId9">
            <a:alphaModFix/>
          </a:blip>
          <a:srcRect b="-2637" l="0" r="0" t="0"/>
          <a:stretch/>
        </p:blipFill>
        <p:spPr>
          <a:xfrm>
            <a:off x="7970005" y="1686475"/>
            <a:ext cx="3874700" cy="1806749"/>
          </a:xfrm>
          <a:prstGeom prst="rect">
            <a:avLst/>
          </a:prstGeom>
          <a:noFill/>
          <a:ln cap="flat" cmpd="sng" w="19050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g3a1c67696ac_0_10"/>
          <p:cNvSpPr txBox="1"/>
          <p:nvPr>
            <p:ph type="title"/>
          </p:nvPr>
        </p:nvSpPr>
        <p:spPr>
          <a:xfrm>
            <a:off x="547714" y="1077375"/>
            <a:ext cx="16059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 sz="2800"/>
              <a:t>Speed</a:t>
            </a:r>
            <a:endParaRPr sz="2800"/>
          </a:p>
        </p:txBody>
      </p:sp>
      <p:pic>
        <p:nvPicPr>
          <p:cNvPr id="163" name="Google Shape;163;g3a1c67696ac_0_10"/>
          <p:cNvPicPr preferRelativeResize="0"/>
          <p:nvPr/>
        </p:nvPicPr>
        <p:blipFill rotWithShape="1">
          <a:blip r:embed="rId10">
            <a:alphaModFix/>
          </a:blip>
          <a:srcRect b="6006" l="0" r="0" t="0"/>
          <a:stretch/>
        </p:blipFill>
        <p:spPr>
          <a:xfrm>
            <a:off x="7970005" y="4046425"/>
            <a:ext cx="3874698" cy="2420277"/>
          </a:xfrm>
          <a:prstGeom prst="rect">
            <a:avLst/>
          </a:prstGeom>
          <a:noFill/>
          <a:ln cap="flat" cmpd="sng" w="19050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g3a1c67696ac_0_10"/>
          <p:cNvSpPr txBox="1"/>
          <p:nvPr>
            <p:ph type="title"/>
          </p:nvPr>
        </p:nvSpPr>
        <p:spPr>
          <a:xfrm>
            <a:off x="8115458" y="3543700"/>
            <a:ext cx="30000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 sz="2800"/>
              <a:t>Gyroscope</a:t>
            </a:r>
            <a:endParaRPr sz="2800"/>
          </a:p>
        </p:txBody>
      </p:sp>
      <p:pic>
        <p:nvPicPr>
          <p:cNvPr id="165" name="Google Shape;165;g3a1c67696ac_0_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21438" y="2291066"/>
            <a:ext cx="3306700" cy="2791371"/>
          </a:xfrm>
          <a:prstGeom prst="rect">
            <a:avLst/>
          </a:prstGeom>
          <a:noFill/>
          <a:ln cap="flat" cmpd="sng" w="19050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g3a1c67696ac_0_10"/>
          <p:cNvSpPr txBox="1"/>
          <p:nvPr>
            <p:ph type="title"/>
          </p:nvPr>
        </p:nvSpPr>
        <p:spPr>
          <a:xfrm>
            <a:off x="4421450" y="1278850"/>
            <a:ext cx="32652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 sz="2800"/>
              <a:t>Driving styles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838200" y="1933792"/>
            <a:ext cx="10515600" cy="26375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l’attenzione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</documentManagement>
</p:properties>
</file>

<file path=customXml/itemProps1.xml><?xml version="1.0" encoding="utf-8"?>
<ds:datastoreItem xmlns:ds="http://schemas.openxmlformats.org/officeDocument/2006/customXml" ds:itemID="{FC338A63-FFCD-42E9-96A3-622E1459F7BB}"/>
</file>

<file path=customXml/itemProps2.xml><?xml version="1.0" encoding="utf-8"?>
<ds:datastoreItem xmlns:ds="http://schemas.openxmlformats.org/officeDocument/2006/customXml" ds:itemID="{36D1AE2D-DAEF-4508-B28B-88CE54DF4254}"/>
</file>

<file path=customXml/itemProps3.xml><?xml version="1.0" encoding="utf-8"?>
<ds:datastoreItem xmlns:ds="http://schemas.openxmlformats.org/officeDocument/2006/customXml" ds:itemID="{3F09A16E-DD55-4137-A548-B93D48EAD39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Matteo Massicci</dc:creator>
  <dcterms:created xsi:type="dcterms:W3CDTF">2025-10-30T15:19:27Z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di Office:8</vt:lpwstr>
  </property>
  <property fmtid="{D5CDD505-2E9C-101B-9397-08002B2CF9AE}" pid="3" name="ClassificationContentMarkingFooterText">
    <vt:lpwstr>Pubblico</vt:lpwstr>
  </property>
  <property fmtid="{D5CDD505-2E9C-101B-9397-08002B2CF9AE}" pid="4" name="ContentTypeId">
    <vt:lpwstr>0x010100EEE8D967367C4F43800F524D0FB25F14</vt:lpwstr>
  </property>
</Properties>
</file>