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diagrams/data8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drawing6.xml" ContentType="application/vnd.ms-office.drawingml.diagramDrawing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145707231" r:id="rId4"/>
    <p:sldId id="2145707224" r:id="rId5"/>
    <p:sldId id="2145707225" r:id="rId6"/>
    <p:sldId id="2145707232" r:id="rId7"/>
    <p:sldId id="2145707233" r:id="rId8"/>
    <p:sldId id="2145707228" r:id="rId9"/>
    <p:sldId id="25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7"/>
    <p:restoredTop sz="94701"/>
  </p:normalViewPr>
  <p:slideViewPr>
    <p:cSldViewPr snapToGrid="0">
      <p:cViewPr varScale="1">
        <p:scale>
          <a:sx n="72" d="100"/>
          <a:sy n="72" d="100"/>
        </p:scale>
        <p:origin x="6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D9EA3E-A224-4530-AFE0-96894C2F4C0E}" type="doc">
      <dgm:prSet loTypeId="urn:microsoft.com/office/officeart/2005/8/layout/hierarchy3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E8CBE64-3402-4044-A7B9-153E01C5BD5E}">
      <dgm:prSet phldrT="[Testo]" custT="1"/>
      <dgm:spPr/>
      <dgm:t>
        <a:bodyPr/>
        <a:lstStyle/>
        <a:p>
          <a:r>
            <a:rPr lang="it-IT" sz="1200" dirty="0"/>
            <a:t>Site </a:t>
          </a:r>
          <a:r>
            <a:rPr lang="it-IT" sz="1200" dirty="0" err="1"/>
            <a:t>investigation</a:t>
          </a:r>
          <a:endParaRPr lang="it-IT" sz="1200" dirty="0"/>
        </a:p>
      </dgm:t>
    </dgm:pt>
    <dgm:pt modelId="{BAC05CDF-7049-4335-81DD-1CDA61D8DAA3}" type="parTrans" cxnId="{CD6B0054-87AC-4B3E-B732-2AFD89BB9F54}">
      <dgm:prSet/>
      <dgm:spPr/>
      <dgm:t>
        <a:bodyPr/>
        <a:lstStyle/>
        <a:p>
          <a:endParaRPr lang="it-IT"/>
        </a:p>
      </dgm:t>
    </dgm:pt>
    <dgm:pt modelId="{4D1AC06A-93E7-46DC-9E49-E7CD34F5A737}" type="sibTrans" cxnId="{CD6B0054-87AC-4B3E-B732-2AFD89BB9F54}">
      <dgm:prSet/>
      <dgm:spPr/>
      <dgm:t>
        <a:bodyPr/>
        <a:lstStyle/>
        <a:p>
          <a:endParaRPr lang="it-IT"/>
        </a:p>
      </dgm:t>
    </dgm:pt>
    <dgm:pt modelId="{AFBE735B-150C-45BC-A417-E57D5416C02D}">
      <dgm:prSet phldrT="[Testo]" custT="1"/>
      <dgm:spPr/>
      <dgm:t>
        <a:bodyPr/>
        <a:lstStyle/>
        <a:p>
          <a:r>
            <a:rPr lang="it-IT" sz="1100" dirty="0" err="1"/>
            <a:t>Borehole</a:t>
          </a:r>
          <a:r>
            <a:rPr lang="it-IT" sz="1100" dirty="0"/>
            <a:t> logs</a:t>
          </a:r>
        </a:p>
      </dgm:t>
    </dgm:pt>
    <dgm:pt modelId="{D43E5B8A-3783-487B-B434-30B9EA9A74C0}" type="parTrans" cxnId="{5039E202-2D2B-49BA-B849-CEA21F1FBD7E}">
      <dgm:prSet/>
      <dgm:spPr/>
      <dgm:t>
        <a:bodyPr/>
        <a:lstStyle/>
        <a:p>
          <a:endParaRPr lang="it-IT"/>
        </a:p>
      </dgm:t>
    </dgm:pt>
    <dgm:pt modelId="{7A287883-8AFE-49D5-A7DE-5567A3FE64C6}" type="sibTrans" cxnId="{5039E202-2D2B-49BA-B849-CEA21F1FBD7E}">
      <dgm:prSet/>
      <dgm:spPr/>
      <dgm:t>
        <a:bodyPr/>
        <a:lstStyle/>
        <a:p>
          <a:endParaRPr lang="it-IT"/>
        </a:p>
      </dgm:t>
    </dgm:pt>
    <dgm:pt modelId="{0196CB94-4B65-4608-B891-908F51A45079}">
      <dgm:prSet phldrT="[Testo]" custT="1"/>
      <dgm:spPr/>
      <dgm:t>
        <a:bodyPr/>
        <a:lstStyle/>
        <a:p>
          <a:r>
            <a:rPr lang="it-IT" sz="1100" dirty="0" err="1"/>
            <a:t>Geotechinal</a:t>
          </a:r>
          <a:r>
            <a:rPr lang="it-IT" sz="1100" dirty="0"/>
            <a:t> lab </a:t>
          </a:r>
          <a:r>
            <a:rPr lang="it-IT" sz="1100" dirty="0" err="1"/>
            <a:t>tests</a:t>
          </a:r>
          <a:endParaRPr lang="it-IT" sz="1100" dirty="0"/>
        </a:p>
      </dgm:t>
    </dgm:pt>
    <dgm:pt modelId="{F10F908D-925A-495E-A26E-C973C4821EDC}" type="parTrans" cxnId="{A777A7AD-757E-429C-B88D-A44FB6839F23}">
      <dgm:prSet/>
      <dgm:spPr/>
      <dgm:t>
        <a:bodyPr/>
        <a:lstStyle/>
        <a:p>
          <a:endParaRPr lang="it-IT"/>
        </a:p>
      </dgm:t>
    </dgm:pt>
    <dgm:pt modelId="{25541EE4-21F3-464C-914D-B3C17A935435}" type="sibTrans" cxnId="{A777A7AD-757E-429C-B88D-A44FB6839F23}">
      <dgm:prSet/>
      <dgm:spPr/>
      <dgm:t>
        <a:bodyPr/>
        <a:lstStyle/>
        <a:p>
          <a:endParaRPr lang="it-IT"/>
        </a:p>
      </dgm:t>
    </dgm:pt>
    <dgm:pt modelId="{56FDEE1F-0595-4203-86E5-387654A48320}">
      <dgm:prSet phldrT="[Testo]" custT="1"/>
      <dgm:spPr/>
      <dgm:t>
        <a:bodyPr/>
        <a:lstStyle/>
        <a:p>
          <a:r>
            <a:rPr lang="it-IT" sz="1100" dirty="0"/>
            <a:t>In-situ </a:t>
          </a:r>
          <a:r>
            <a:rPr lang="it-IT" sz="1100" dirty="0" err="1"/>
            <a:t>tests</a:t>
          </a:r>
          <a:endParaRPr lang="it-IT" sz="1100" dirty="0"/>
        </a:p>
      </dgm:t>
    </dgm:pt>
    <dgm:pt modelId="{1BB9DBE5-D5C4-4035-A838-1FAA07027228}" type="parTrans" cxnId="{4CB7C5CF-710E-45E1-B302-83FFDED5E988}">
      <dgm:prSet/>
      <dgm:spPr/>
      <dgm:t>
        <a:bodyPr/>
        <a:lstStyle/>
        <a:p>
          <a:endParaRPr lang="it-IT"/>
        </a:p>
      </dgm:t>
    </dgm:pt>
    <dgm:pt modelId="{87705545-48AA-4377-94AE-37E207A2DCF9}" type="sibTrans" cxnId="{4CB7C5CF-710E-45E1-B302-83FFDED5E988}">
      <dgm:prSet/>
      <dgm:spPr/>
      <dgm:t>
        <a:bodyPr/>
        <a:lstStyle/>
        <a:p>
          <a:endParaRPr lang="it-IT"/>
        </a:p>
      </dgm:t>
    </dgm:pt>
    <dgm:pt modelId="{ECE44D22-8176-45B8-A64F-604B1138244D}">
      <dgm:prSet phldrT="[Testo]" custT="1"/>
      <dgm:spPr/>
      <dgm:t>
        <a:bodyPr/>
        <a:lstStyle/>
        <a:p>
          <a:r>
            <a:rPr lang="it-IT" sz="1100" dirty="0" err="1"/>
            <a:t>Geological</a:t>
          </a:r>
          <a:r>
            <a:rPr lang="it-IT" sz="1100" dirty="0"/>
            <a:t>/</a:t>
          </a:r>
          <a:r>
            <a:rPr lang="it-IT" sz="1100" dirty="0" err="1"/>
            <a:t>geomorphological</a:t>
          </a:r>
          <a:r>
            <a:rPr lang="it-IT" sz="1100" dirty="0"/>
            <a:t> surveys</a:t>
          </a:r>
        </a:p>
      </dgm:t>
    </dgm:pt>
    <dgm:pt modelId="{7DD06EA6-6500-477B-80CD-E426E4645762}" type="parTrans" cxnId="{408BA7E9-3731-419B-9CAE-59155C38B63C}">
      <dgm:prSet/>
      <dgm:spPr/>
      <dgm:t>
        <a:bodyPr/>
        <a:lstStyle/>
        <a:p>
          <a:endParaRPr lang="it-IT"/>
        </a:p>
      </dgm:t>
    </dgm:pt>
    <dgm:pt modelId="{0A8995EE-0EC2-44D8-B4F6-83954702F18D}" type="sibTrans" cxnId="{408BA7E9-3731-419B-9CAE-59155C38B63C}">
      <dgm:prSet/>
      <dgm:spPr/>
      <dgm:t>
        <a:bodyPr/>
        <a:lstStyle/>
        <a:p>
          <a:endParaRPr lang="it-IT"/>
        </a:p>
      </dgm:t>
    </dgm:pt>
    <dgm:pt modelId="{0E743C5B-AAB8-4FEE-BE77-13B1A460A4AA}">
      <dgm:prSet phldrT="[Testo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it-IT" sz="1100" dirty="0" err="1"/>
            <a:t>Topographic</a:t>
          </a:r>
          <a:r>
            <a:rPr lang="it-IT" sz="1100" dirty="0"/>
            <a:t> surveys</a:t>
          </a:r>
        </a:p>
      </dgm:t>
    </dgm:pt>
    <dgm:pt modelId="{D2726BA4-D0C0-4B6D-8396-72497AD7CC01}" type="parTrans" cxnId="{F23EC7AC-F88E-4F1F-B3F8-B6C93B7212C5}">
      <dgm:prSet/>
      <dgm:spPr/>
      <dgm:t>
        <a:bodyPr/>
        <a:lstStyle/>
        <a:p>
          <a:endParaRPr lang="it-IT"/>
        </a:p>
      </dgm:t>
    </dgm:pt>
    <dgm:pt modelId="{5CE62700-8D9D-4874-913F-7861054BB66E}" type="sibTrans" cxnId="{F23EC7AC-F88E-4F1F-B3F8-B6C93B7212C5}">
      <dgm:prSet/>
      <dgm:spPr/>
      <dgm:t>
        <a:bodyPr/>
        <a:lstStyle/>
        <a:p>
          <a:endParaRPr lang="it-IT"/>
        </a:p>
      </dgm:t>
    </dgm:pt>
    <dgm:pt modelId="{69B796BB-6D97-48B9-A531-1A92EBFE00B9}">
      <dgm:prSet phldrT="[Testo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it-IT" sz="1100" dirty="0" err="1"/>
            <a:t>Structural</a:t>
          </a:r>
          <a:r>
            <a:rPr lang="it-IT" sz="1100" dirty="0"/>
            <a:t> </a:t>
          </a:r>
          <a:r>
            <a:rPr lang="it-IT" sz="1100" dirty="0" err="1"/>
            <a:t>damage</a:t>
          </a:r>
          <a:r>
            <a:rPr lang="it-IT" sz="1100" dirty="0"/>
            <a:t> surveys</a:t>
          </a:r>
        </a:p>
      </dgm:t>
    </dgm:pt>
    <dgm:pt modelId="{7BD87226-BB17-4F6E-8BDA-0B2D0CCE4DA3}" type="parTrans" cxnId="{C1431B6B-5529-4B0F-B735-02A2F0607EB1}">
      <dgm:prSet/>
      <dgm:spPr/>
      <dgm:t>
        <a:bodyPr/>
        <a:lstStyle/>
        <a:p>
          <a:endParaRPr lang="it-IT"/>
        </a:p>
      </dgm:t>
    </dgm:pt>
    <dgm:pt modelId="{C9F3FDBC-B3E2-4BE1-AD0B-BE35151859E7}" type="sibTrans" cxnId="{C1431B6B-5529-4B0F-B735-02A2F0607EB1}">
      <dgm:prSet/>
      <dgm:spPr/>
      <dgm:t>
        <a:bodyPr/>
        <a:lstStyle/>
        <a:p>
          <a:endParaRPr lang="it-IT"/>
        </a:p>
      </dgm:t>
    </dgm:pt>
    <dgm:pt modelId="{DF2DD82F-5D61-4402-B397-E4B2757014FB}">
      <dgm:prSet phldrT="[Testo]" custT="1"/>
      <dgm:spPr/>
      <dgm:t>
        <a:bodyPr/>
        <a:lstStyle/>
        <a:p>
          <a:r>
            <a:rPr lang="it-IT" sz="1100" dirty="0" err="1"/>
            <a:t>Geophysical</a:t>
          </a:r>
          <a:r>
            <a:rPr lang="it-IT" sz="1100" dirty="0"/>
            <a:t> </a:t>
          </a:r>
          <a:r>
            <a:rPr lang="it-IT" sz="1100" dirty="0" err="1"/>
            <a:t>tests</a:t>
          </a:r>
          <a:endParaRPr lang="it-IT" sz="1100" dirty="0"/>
        </a:p>
      </dgm:t>
    </dgm:pt>
    <dgm:pt modelId="{79A1EF66-9144-4E4B-85F5-FE70D68D6FDF}" type="parTrans" cxnId="{03D05F88-637C-4745-8E0B-AA97AB51FA5E}">
      <dgm:prSet/>
      <dgm:spPr/>
      <dgm:t>
        <a:bodyPr/>
        <a:lstStyle/>
        <a:p>
          <a:endParaRPr lang="it-IT"/>
        </a:p>
      </dgm:t>
    </dgm:pt>
    <dgm:pt modelId="{E9A97DD7-48C1-4003-9067-82DBA01F922D}" type="sibTrans" cxnId="{03D05F88-637C-4745-8E0B-AA97AB51FA5E}">
      <dgm:prSet/>
      <dgm:spPr/>
      <dgm:t>
        <a:bodyPr/>
        <a:lstStyle/>
        <a:p>
          <a:endParaRPr lang="it-IT"/>
        </a:p>
      </dgm:t>
    </dgm:pt>
    <dgm:pt modelId="{F1B1A501-FB06-45B9-8818-01E7C7F697A8}" type="pres">
      <dgm:prSet presAssocID="{45D9EA3E-A224-4530-AFE0-96894C2F4C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59164D-E963-4484-AAE9-ECBA6F568E04}" type="pres">
      <dgm:prSet presAssocID="{0E8CBE64-3402-4044-A7B9-153E01C5BD5E}" presName="root" presStyleCnt="0"/>
      <dgm:spPr/>
    </dgm:pt>
    <dgm:pt modelId="{490336F4-A108-4AE8-8BEC-981286915EE7}" type="pres">
      <dgm:prSet presAssocID="{0E8CBE64-3402-4044-A7B9-153E01C5BD5E}" presName="rootComposite" presStyleCnt="0"/>
      <dgm:spPr/>
    </dgm:pt>
    <dgm:pt modelId="{3AFFFCB1-5E80-40C6-85BB-26980CD45499}" type="pres">
      <dgm:prSet presAssocID="{0E8CBE64-3402-4044-A7B9-153E01C5BD5E}" presName="rootText" presStyleLbl="node1" presStyleIdx="0" presStyleCnt="1" custScaleX="115338" custScaleY="59836"/>
      <dgm:spPr/>
    </dgm:pt>
    <dgm:pt modelId="{227C0215-ACCF-43DF-AB26-187B4590A6D3}" type="pres">
      <dgm:prSet presAssocID="{0E8CBE64-3402-4044-A7B9-153E01C5BD5E}" presName="rootConnector" presStyleLbl="node1" presStyleIdx="0" presStyleCnt="1"/>
      <dgm:spPr/>
    </dgm:pt>
    <dgm:pt modelId="{4AFFE63C-3D90-44D2-B44B-E2B6D7852797}" type="pres">
      <dgm:prSet presAssocID="{0E8CBE64-3402-4044-A7B9-153E01C5BD5E}" presName="childShape" presStyleCnt="0"/>
      <dgm:spPr/>
    </dgm:pt>
    <dgm:pt modelId="{1656588A-3074-47FB-819A-B344DA261D91}" type="pres">
      <dgm:prSet presAssocID="{D43E5B8A-3783-487B-B434-30B9EA9A74C0}" presName="Name13" presStyleLbl="parChTrans1D2" presStyleIdx="0" presStyleCnt="7"/>
      <dgm:spPr/>
    </dgm:pt>
    <dgm:pt modelId="{55AA3141-8FCF-4229-AE22-5111BDA9C099}" type="pres">
      <dgm:prSet presAssocID="{AFBE735B-150C-45BC-A417-E57D5416C02D}" presName="childText" presStyleLbl="bgAcc1" presStyleIdx="0" presStyleCnt="7" custScaleX="113531" custScaleY="54365">
        <dgm:presLayoutVars>
          <dgm:bulletEnabled val="1"/>
        </dgm:presLayoutVars>
      </dgm:prSet>
      <dgm:spPr/>
    </dgm:pt>
    <dgm:pt modelId="{6E82AB04-47D9-4CA0-AEFF-A11DF90786B0}" type="pres">
      <dgm:prSet presAssocID="{F10F908D-925A-495E-A26E-C973C4821EDC}" presName="Name13" presStyleLbl="parChTrans1D2" presStyleIdx="1" presStyleCnt="7"/>
      <dgm:spPr/>
    </dgm:pt>
    <dgm:pt modelId="{9F893DA3-AC2C-40C4-BF1A-E3723485DE2B}" type="pres">
      <dgm:prSet presAssocID="{0196CB94-4B65-4608-B891-908F51A45079}" presName="childText" presStyleLbl="bgAcc1" presStyleIdx="1" presStyleCnt="7" custScaleX="174958" custScaleY="55909">
        <dgm:presLayoutVars>
          <dgm:bulletEnabled val="1"/>
        </dgm:presLayoutVars>
      </dgm:prSet>
      <dgm:spPr/>
    </dgm:pt>
    <dgm:pt modelId="{CC6833B5-7437-4375-913A-244E7F03AF2F}" type="pres">
      <dgm:prSet presAssocID="{1BB9DBE5-D5C4-4035-A838-1FAA07027228}" presName="Name13" presStyleLbl="parChTrans1D2" presStyleIdx="2" presStyleCnt="7"/>
      <dgm:spPr/>
    </dgm:pt>
    <dgm:pt modelId="{C8FD660E-D42D-499E-BD15-811B6F36F715}" type="pres">
      <dgm:prSet presAssocID="{56FDEE1F-0595-4203-86E5-387654A48320}" presName="childText" presStyleLbl="bgAcc1" presStyleIdx="2" presStyleCnt="7" custScaleX="103762" custScaleY="49819">
        <dgm:presLayoutVars>
          <dgm:bulletEnabled val="1"/>
        </dgm:presLayoutVars>
      </dgm:prSet>
      <dgm:spPr/>
    </dgm:pt>
    <dgm:pt modelId="{E0F4BD03-EC3B-4C61-AE84-B9ACA35DF642}" type="pres">
      <dgm:prSet presAssocID="{79A1EF66-9144-4E4B-85F5-FE70D68D6FDF}" presName="Name13" presStyleLbl="parChTrans1D2" presStyleIdx="3" presStyleCnt="7"/>
      <dgm:spPr/>
    </dgm:pt>
    <dgm:pt modelId="{C4A27185-B440-4276-8A52-D2A8B48C1E7C}" type="pres">
      <dgm:prSet presAssocID="{DF2DD82F-5D61-4402-B397-E4B2757014FB}" presName="childText" presStyleLbl="bgAcc1" presStyleIdx="3" presStyleCnt="7" custScaleX="161275" custScaleY="60410">
        <dgm:presLayoutVars>
          <dgm:bulletEnabled val="1"/>
        </dgm:presLayoutVars>
      </dgm:prSet>
      <dgm:spPr/>
    </dgm:pt>
    <dgm:pt modelId="{6486384A-1265-442F-9BAD-8DB08FD509FB}" type="pres">
      <dgm:prSet presAssocID="{7DD06EA6-6500-477B-80CD-E426E4645762}" presName="Name13" presStyleLbl="parChTrans1D2" presStyleIdx="4" presStyleCnt="7"/>
      <dgm:spPr/>
    </dgm:pt>
    <dgm:pt modelId="{99AE1C9D-DC7F-469C-846F-4083B825664E}" type="pres">
      <dgm:prSet presAssocID="{ECE44D22-8176-45B8-A64F-604B1138244D}" presName="childText" presStyleLbl="bgAcc1" presStyleIdx="4" presStyleCnt="7" custScaleX="241493" custScaleY="66273">
        <dgm:presLayoutVars>
          <dgm:bulletEnabled val="1"/>
        </dgm:presLayoutVars>
      </dgm:prSet>
      <dgm:spPr/>
    </dgm:pt>
    <dgm:pt modelId="{845709FE-A6D1-47C1-9D58-DAEF9C22FE02}" type="pres">
      <dgm:prSet presAssocID="{D2726BA4-D0C0-4B6D-8396-72497AD7CC01}" presName="Name13" presStyleLbl="parChTrans1D2" presStyleIdx="5" presStyleCnt="7"/>
      <dgm:spPr/>
    </dgm:pt>
    <dgm:pt modelId="{F24D2A17-2C2A-40D2-B3C4-61EFC69CBDA3}" type="pres">
      <dgm:prSet presAssocID="{0E743C5B-AAB8-4FEE-BE77-13B1A460A4AA}" presName="childText" presStyleLbl="bgAcc1" presStyleIdx="5" presStyleCnt="7" custScaleX="182543" custScaleY="47626">
        <dgm:presLayoutVars>
          <dgm:bulletEnabled val="1"/>
        </dgm:presLayoutVars>
      </dgm:prSet>
      <dgm:spPr/>
    </dgm:pt>
    <dgm:pt modelId="{7E8854AC-96C0-45DF-A3B7-45782BA415BD}" type="pres">
      <dgm:prSet presAssocID="{7BD87226-BB17-4F6E-8BDA-0B2D0CCE4DA3}" presName="Name13" presStyleLbl="parChTrans1D2" presStyleIdx="6" presStyleCnt="7"/>
      <dgm:spPr/>
    </dgm:pt>
    <dgm:pt modelId="{D13CE54C-64F6-46AA-B22A-3C71C01FB934}" type="pres">
      <dgm:prSet presAssocID="{69B796BB-6D97-48B9-A531-1A92EBFE00B9}" presName="childText" presStyleLbl="bgAcc1" presStyleIdx="6" presStyleCnt="7" custScaleX="219598" custScaleY="58442">
        <dgm:presLayoutVars>
          <dgm:bulletEnabled val="1"/>
        </dgm:presLayoutVars>
      </dgm:prSet>
      <dgm:spPr/>
    </dgm:pt>
  </dgm:ptLst>
  <dgm:cxnLst>
    <dgm:cxn modelId="{5039E202-2D2B-49BA-B849-CEA21F1FBD7E}" srcId="{0E8CBE64-3402-4044-A7B9-153E01C5BD5E}" destId="{AFBE735B-150C-45BC-A417-E57D5416C02D}" srcOrd="0" destOrd="0" parTransId="{D43E5B8A-3783-487B-B434-30B9EA9A74C0}" sibTransId="{7A287883-8AFE-49D5-A7DE-5567A3FE64C6}"/>
    <dgm:cxn modelId="{971CCB19-6534-4F47-BF58-0A699AF5878A}" type="presOf" srcId="{79A1EF66-9144-4E4B-85F5-FE70D68D6FDF}" destId="{E0F4BD03-EC3B-4C61-AE84-B9ACA35DF642}" srcOrd="0" destOrd="0" presId="urn:microsoft.com/office/officeart/2005/8/layout/hierarchy3"/>
    <dgm:cxn modelId="{65A7F522-3DD3-42A8-994A-2470CC90C34C}" type="presOf" srcId="{0E8CBE64-3402-4044-A7B9-153E01C5BD5E}" destId="{3AFFFCB1-5E80-40C6-85BB-26980CD45499}" srcOrd="0" destOrd="0" presId="urn:microsoft.com/office/officeart/2005/8/layout/hierarchy3"/>
    <dgm:cxn modelId="{17C67F28-E3FA-449A-93B4-B56DAD0EA499}" type="presOf" srcId="{7DD06EA6-6500-477B-80CD-E426E4645762}" destId="{6486384A-1265-442F-9BAD-8DB08FD509FB}" srcOrd="0" destOrd="0" presId="urn:microsoft.com/office/officeart/2005/8/layout/hierarchy3"/>
    <dgm:cxn modelId="{850AEA2F-6F22-4019-8477-ABA219352937}" type="presOf" srcId="{AFBE735B-150C-45BC-A417-E57D5416C02D}" destId="{55AA3141-8FCF-4229-AE22-5111BDA9C099}" srcOrd="0" destOrd="0" presId="urn:microsoft.com/office/officeart/2005/8/layout/hierarchy3"/>
    <dgm:cxn modelId="{B2CAFE60-7351-4AA8-8F42-903AECA06FC9}" type="presOf" srcId="{D43E5B8A-3783-487B-B434-30B9EA9A74C0}" destId="{1656588A-3074-47FB-819A-B344DA261D91}" srcOrd="0" destOrd="0" presId="urn:microsoft.com/office/officeart/2005/8/layout/hierarchy3"/>
    <dgm:cxn modelId="{FE9F6B48-6F92-444D-83F1-B399B49D872F}" type="presOf" srcId="{0196CB94-4B65-4608-B891-908F51A45079}" destId="{9F893DA3-AC2C-40C4-BF1A-E3723485DE2B}" srcOrd="0" destOrd="0" presId="urn:microsoft.com/office/officeart/2005/8/layout/hierarchy3"/>
    <dgm:cxn modelId="{C1431B6B-5529-4B0F-B735-02A2F0607EB1}" srcId="{0E8CBE64-3402-4044-A7B9-153E01C5BD5E}" destId="{69B796BB-6D97-48B9-A531-1A92EBFE00B9}" srcOrd="6" destOrd="0" parTransId="{7BD87226-BB17-4F6E-8BDA-0B2D0CCE4DA3}" sibTransId="{C9F3FDBC-B3E2-4BE1-AD0B-BE35151859E7}"/>
    <dgm:cxn modelId="{882DEA6D-4053-4ED9-8E49-EB951FEED75F}" type="presOf" srcId="{0E743C5B-AAB8-4FEE-BE77-13B1A460A4AA}" destId="{F24D2A17-2C2A-40D2-B3C4-61EFC69CBDA3}" srcOrd="0" destOrd="0" presId="urn:microsoft.com/office/officeart/2005/8/layout/hierarchy3"/>
    <dgm:cxn modelId="{AA3CF872-6DAD-4A62-8EE3-178844FFF426}" type="presOf" srcId="{69B796BB-6D97-48B9-A531-1A92EBFE00B9}" destId="{D13CE54C-64F6-46AA-B22A-3C71C01FB934}" srcOrd="0" destOrd="0" presId="urn:microsoft.com/office/officeart/2005/8/layout/hierarchy3"/>
    <dgm:cxn modelId="{781C3F73-701F-4A5B-AAFA-5B10D8C9FE90}" type="presOf" srcId="{1BB9DBE5-D5C4-4035-A838-1FAA07027228}" destId="{CC6833B5-7437-4375-913A-244E7F03AF2F}" srcOrd="0" destOrd="0" presId="urn:microsoft.com/office/officeart/2005/8/layout/hierarchy3"/>
    <dgm:cxn modelId="{CD6B0054-87AC-4B3E-B732-2AFD89BB9F54}" srcId="{45D9EA3E-A224-4530-AFE0-96894C2F4C0E}" destId="{0E8CBE64-3402-4044-A7B9-153E01C5BD5E}" srcOrd="0" destOrd="0" parTransId="{BAC05CDF-7049-4335-81DD-1CDA61D8DAA3}" sibTransId="{4D1AC06A-93E7-46DC-9E49-E7CD34F5A737}"/>
    <dgm:cxn modelId="{DEC3B854-01DA-4B47-AB14-B4A3ECA5A433}" type="presOf" srcId="{DF2DD82F-5D61-4402-B397-E4B2757014FB}" destId="{C4A27185-B440-4276-8A52-D2A8B48C1E7C}" srcOrd="0" destOrd="0" presId="urn:microsoft.com/office/officeart/2005/8/layout/hierarchy3"/>
    <dgm:cxn modelId="{03D05F88-637C-4745-8E0B-AA97AB51FA5E}" srcId="{0E8CBE64-3402-4044-A7B9-153E01C5BD5E}" destId="{DF2DD82F-5D61-4402-B397-E4B2757014FB}" srcOrd="3" destOrd="0" parTransId="{79A1EF66-9144-4E4B-85F5-FE70D68D6FDF}" sibTransId="{E9A97DD7-48C1-4003-9067-82DBA01F922D}"/>
    <dgm:cxn modelId="{29DE7698-9E90-4B04-AC85-C3161A7D0A3C}" type="presOf" srcId="{0E8CBE64-3402-4044-A7B9-153E01C5BD5E}" destId="{227C0215-ACCF-43DF-AB26-187B4590A6D3}" srcOrd="1" destOrd="0" presId="urn:microsoft.com/office/officeart/2005/8/layout/hierarchy3"/>
    <dgm:cxn modelId="{AE8BECA4-1735-4694-B456-0052607FD229}" type="presOf" srcId="{ECE44D22-8176-45B8-A64F-604B1138244D}" destId="{99AE1C9D-DC7F-469C-846F-4083B825664E}" srcOrd="0" destOrd="0" presId="urn:microsoft.com/office/officeart/2005/8/layout/hierarchy3"/>
    <dgm:cxn modelId="{F23EC7AC-F88E-4F1F-B3F8-B6C93B7212C5}" srcId="{0E8CBE64-3402-4044-A7B9-153E01C5BD5E}" destId="{0E743C5B-AAB8-4FEE-BE77-13B1A460A4AA}" srcOrd="5" destOrd="0" parTransId="{D2726BA4-D0C0-4B6D-8396-72497AD7CC01}" sibTransId="{5CE62700-8D9D-4874-913F-7861054BB66E}"/>
    <dgm:cxn modelId="{A777A7AD-757E-429C-B88D-A44FB6839F23}" srcId="{0E8CBE64-3402-4044-A7B9-153E01C5BD5E}" destId="{0196CB94-4B65-4608-B891-908F51A45079}" srcOrd="1" destOrd="0" parTransId="{F10F908D-925A-495E-A26E-C973C4821EDC}" sibTransId="{25541EE4-21F3-464C-914D-B3C17A935435}"/>
    <dgm:cxn modelId="{321B1AB3-5014-43D9-82E1-A0044CDE3AE9}" type="presOf" srcId="{45D9EA3E-A224-4530-AFE0-96894C2F4C0E}" destId="{F1B1A501-FB06-45B9-8818-01E7C7F697A8}" srcOrd="0" destOrd="0" presId="urn:microsoft.com/office/officeart/2005/8/layout/hierarchy3"/>
    <dgm:cxn modelId="{9B08E0B7-C3C4-465A-8B7C-3590956427AD}" type="presOf" srcId="{56FDEE1F-0595-4203-86E5-387654A48320}" destId="{C8FD660E-D42D-499E-BD15-811B6F36F715}" srcOrd="0" destOrd="0" presId="urn:microsoft.com/office/officeart/2005/8/layout/hierarchy3"/>
    <dgm:cxn modelId="{4CB7C5CF-710E-45E1-B302-83FFDED5E988}" srcId="{0E8CBE64-3402-4044-A7B9-153E01C5BD5E}" destId="{56FDEE1F-0595-4203-86E5-387654A48320}" srcOrd="2" destOrd="0" parTransId="{1BB9DBE5-D5C4-4035-A838-1FAA07027228}" sibTransId="{87705545-48AA-4377-94AE-37E207A2DCF9}"/>
    <dgm:cxn modelId="{2241DEDE-182A-459A-A60A-48C929B7A9C7}" type="presOf" srcId="{F10F908D-925A-495E-A26E-C973C4821EDC}" destId="{6E82AB04-47D9-4CA0-AEFF-A11DF90786B0}" srcOrd="0" destOrd="0" presId="urn:microsoft.com/office/officeart/2005/8/layout/hierarchy3"/>
    <dgm:cxn modelId="{E55A7DE2-D48D-4F31-A3E3-294C38EE8EDA}" type="presOf" srcId="{D2726BA4-D0C0-4B6D-8396-72497AD7CC01}" destId="{845709FE-A6D1-47C1-9D58-DAEF9C22FE02}" srcOrd="0" destOrd="0" presId="urn:microsoft.com/office/officeart/2005/8/layout/hierarchy3"/>
    <dgm:cxn modelId="{408BA7E9-3731-419B-9CAE-59155C38B63C}" srcId="{0E8CBE64-3402-4044-A7B9-153E01C5BD5E}" destId="{ECE44D22-8176-45B8-A64F-604B1138244D}" srcOrd="4" destOrd="0" parTransId="{7DD06EA6-6500-477B-80CD-E426E4645762}" sibTransId="{0A8995EE-0EC2-44D8-B4F6-83954702F18D}"/>
    <dgm:cxn modelId="{22BA21FF-24F7-4EE7-BBD4-B2F53161C4FA}" type="presOf" srcId="{7BD87226-BB17-4F6E-8BDA-0B2D0CCE4DA3}" destId="{7E8854AC-96C0-45DF-A3B7-45782BA415BD}" srcOrd="0" destOrd="0" presId="urn:microsoft.com/office/officeart/2005/8/layout/hierarchy3"/>
    <dgm:cxn modelId="{CBD5F0E3-3F75-448F-803D-AAEE14F71269}" type="presParOf" srcId="{F1B1A501-FB06-45B9-8818-01E7C7F697A8}" destId="{4B59164D-E963-4484-AAE9-ECBA6F568E04}" srcOrd="0" destOrd="0" presId="urn:microsoft.com/office/officeart/2005/8/layout/hierarchy3"/>
    <dgm:cxn modelId="{AAD02A0F-F069-4CE4-A53E-AAC48D664191}" type="presParOf" srcId="{4B59164D-E963-4484-AAE9-ECBA6F568E04}" destId="{490336F4-A108-4AE8-8BEC-981286915EE7}" srcOrd="0" destOrd="0" presId="urn:microsoft.com/office/officeart/2005/8/layout/hierarchy3"/>
    <dgm:cxn modelId="{C708AB47-A619-47FD-B899-E172B93B159D}" type="presParOf" srcId="{490336F4-A108-4AE8-8BEC-981286915EE7}" destId="{3AFFFCB1-5E80-40C6-85BB-26980CD45499}" srcOrd="0" destOrd="0" presId="urn:microsoft.com/office/officeart/2005/8/layout/hierarchy3"/>
    <dgm:cxn modelId="{EE382052-EEF7-4D8A-A055-632334D418E9}" type="presParOf" srcId="{490336F4-A108-4AE8-8BEC-981286915EE7}" destId="{227C0215-ACCF-43DF-AB26-187B4590A6D3}" srcOrd="1" destOrd="0" presId="urn:microsoft.com/office/officeart/2005/8/layout/hierarchy3"/>
    <dgm:cxn modelId="{DC86A059-0C18-4192-8FD5-E7C781E16AAB}" type="presParOf" srcId="{4B59164D-E963-4484-AAE9-ECBA6F568E04}" destId="{4AFFE63C-3D90-44D2-B44B-E2B6D7852797}" srcOrd="1" destOrd="0" presId="urn:microsoft.com/office/officeart/2005/8/layout/hierarchy3"/>
    <dgm:cxn modelId="{CC877474-FBE0-4696-813A-53599D166967}" type="presParOf" srcId="{4AFFE63C-3D90-44D2-B44B-E2B6D7852797}" destId="{1656588A-3074-47FB-819A-B344DA261D91}" srcOrd="0" destOrd="0" presId="urn:microsoft.com/office/officeart/2005/8/layout/hierarchy3"/>
    <dgm:cxn modelId="{2F79ACB2-DDA0-4BC9-AF20-779E74CEDCDD}" type="presParOf" srcId="{4AFFE63C-3D90-44D2-B44B-E2B6D7852797}" destId="{55AA3141-8FCF-4229-AE22-5111BDA9C099}" srcOrd="1" destOrd="0" presId="urn:microsoft.com/office/officeart/2005/8/layout/hierarchy3"/>
    <dgm:cxn modelId="{7B9DB24A-3942-49B3-8DF6-26840397721E}" type="presParOf" srcId="{4AFFE63C-3D90-44D2-B44B-E2B6D7852797}" destId="{6E82AB04-47D9-4CA0-AEFF-A11DF90786B0}" srcOrd="2" destOrd="0" presId="urn:microsoft.com/office/officeart/2005/8/layout/hierarchy3"/>
    <dgm:cxn modelId="{58F0C3CE-AA51-4155-AED8-EF236C8700BA}" type="presParOf" srcId="{4AFFE63C-3D90-44D2-B44B-E2B6D7852797}" destId="{9F893DA3-AC2C-40C4-BF1A-E3723485DE2B}" srcOrd="3" destOrd="0" presId="urn:microsoft.com/office/officeart/2005/8/layout/hierarchy3"/>
    <dgm:cxn modelId="{824AE984-05D5-41DC-95D0-C357B90E17C9}" type="presParOf" srcId="{4AFFE63C-3D90-44D2-B44B-E2B6D7852797}" destId="{CC6833B5-7437-4375-913A-244E7F03AF2F}" srcOrd="4" destOrd="0" presId="urn:microsoft.com/office/officeart/2005/8/layout/hierarchy3"/>
    <dgm:cxn modelId="{14456B18-E5E3-4A7C-B88D-AA411C868EB6}" type="presParOf" srcId="{4AFFE63C-3D90-44D2-B44B-E2B6D7852797}" destId="{C8FD660E-D42D-499E-BD15-811B6F36F715}" srcOrd="5" destOrd="0" presId="urn:microsoft.com/office/officeart/2005/8/layout/hierarchy3"/>
    <dgm:cxn modelId="{A4D8F25F-BF73-458B-A29B-ED66196DF804}" type="presParOf" srcId="{4AFFE63C-3D90-44D2-B44B-E2B6D7852797}" destId="{E0F4BD03-EC3B-4C61-AE84-B9ACA35DF642}" srcOrd="6" destOrd="0" presId="urn:microsoft.com/office/officeart/2005/8/layout/hierarchy3"/>
    <dgm:cxn modelId="{BA7CFB1E-7D91-4B0F-A9CD-13D28D78920D}" type="presParOf" srcId="{4AFFE63C-3D90-44D2-B44B-E2B6D7852797}" destId="{C4A27185-B440-4276-8A52-D2A8B48C1E7C}" srcOrd="7" destOrd="0" presId="urn:microsoft.com/office/officeart/2005/8/layout/hierarchy3"/>
    <dgm:cxn modelId="{CD0800CD-541C-411D-A856-BE3802F5D0CF}" type="presParOf" srcId="{4AFFE63C-3D90-44D2-B44B-E2B6D7852797}" destId="{6486384A-1265-442F-9BAD-8DB08FD509FB}" srcOrd="8" destOrd="0" presId="urn:microsoft.com/office/officeart/2005/8/layout/hierarchy3"/>
    <dgm:cxn modelId="{AB36D7B2-4749-497D-924D-CE8AB432DF5D}" type="presParOf" srcId="{4AFFE63C-3D90-44D2-B44B-E2B6D7852797}" destId="{99AE1C9D-DC7F-469C-846F-4083B825664E}" srcOrd="9" destOrd="0" presId="urn:microsoft.com/office/officeart/2005/8/layout/hierarchy3"/>
    <dgm:cxn modelId="{B6B830A2-2914-4193-BC5B-37F7A74B3195}" type="presParOf" srcId="{4AFFE63C-3D90-44D2-B44B-E2B6D7852797}" destId="{845709FE-A6D1-47C1-9D58-DAEF9C22FE02}" srcOrd="10" destOrd="0" presId="urn:microsoft.com/office/officeart/2005/8/layout/hierarchy3"/>
    <dgm:cxn modelId="{33505295-98D8-4546-B618-1B0AC44CAA57}" type="presParOf" srcId="{4AFFE63C-3D90-44D2-B44B-E2B6D7852797}" destId="{F24D2A17-2C2A-40D2-B3C4-61EFC69CBDA3}" srcOrd="11" destOrd="0" presId="urn:microsoft.com/office/officeart/2005/8/layout/hierarchy3"/>
    <dgm:cxn modelId="{D96E2DC6-274B-4469-9FBA-3D5937767760}" type="presParOf" srcId="{4AFFE63C-3D90-44D2-B44B-E2B6D7852797}" destId="{7E8854AC-96C0-45DF-A3B7-45782BA415BD}" srcOrd="12" destOrd="0" presId="urn:microsoft.com/office/officeart/2005/8/layout/hierarchy3"/>
    <dgm:cxn modelId="{7C35A8B1-3E4B-4BD0-8785-026F685D36C8}" type="presParOf" srcId="{4AFFE63C-3D90-44D2-B44B-E2B6D7852797}" destId="{D13CE54C-64F6-46AA-B22A-3C71C01FB934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03A223-E1D2-44DF-92F0-A53575845D4C}" type="doc">
      <dgm:prSet loTypeId="urn:microsoft.com/office/officeart/2005/8/layout/hierarchy3" loCatId="hierarchy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517B9C55-F7F3-4B0E-B038-A176E486468C}">
      <dgm:prSet phldrT="[Testo]" custT="1"/>
      <dgm:spPr/>
      <dgm:t>
        <a:bodyPr/>
        <a:lstStyle/>
        <a:p>
          <a:r>
            <a:rPr lang="it-IT" sz="1200" dirty="0"/>
            <a:t>Monitoring</a:t>
          </a:r>
        </a:p>
      </dgm:t>
    </dgm:pt>
    <dgm:pt modelId="{F2155609-717D-4CEC-A52C-6916D1A5F286}" type="parTrans" cxnId="{E5A6FC5A-452E-47BD-BF6C-665A30A234BB}">
      <dgm:prSet/>
      <dgm:spPr/>
      <dgm:t>
        <a:bodyPr/>
        <a:lstStyle/>
        <a:p>
          <a:endParaRPr lang="it-IT"/>
        </a:p>
      </dgm:t>
    </dgm:pt>
    <dgm:pt modelId="{C6E7F4A2-4ABA-41DF-A6AA-E90C3980A190}" type="sibTrans" cxnId="{E5A6FC5A-452E-47BD-BF6C-665A30A234BB}">
      <dgm:prSet/>
      <dgm:spPr/>
      <dgm:t>
        <a:bodyPr/>
        <a:lstStyle/>
        <a:p>
          <a:endParaRPr lang="it-IT"/>
        </a:p>
      </dgm:t>
    </dgm:pt>
    <dgm:pt modelId="{D96CF026-4AF4-44CE-AFDD-3DC434D65C1B}">
      <dgm:prSet phldrT="[Testo]" custT="1"/>
      <dgm:spPr/>
      <dgm:t>
        <a:bodyPr/>
        <a:lstStyle/>
        <a:p>
          <a:r>
            <a:rPr lang="it-IT" sz="1100" dirty="0" err="1"/>
            <a:t>Porewater</a:t>
          </a:r>
          <a:r>
            <a:rPr lang="it-IT" sz="1100" dirty="0"/>
            <a:t> pressure</a:t>
          </a:r>
        </a:p>
      </dgm:t>
    </dgm:pt>
    <dgm:pt modelId="{67E7F637-53B8-4BC0-9A89-7FAA82A9F266}" type="parTrans" cxnId="{DE7B1059-6896-4CAF-88E5-3C8058213AAB}">
      <dgm:prSet/>
      <dgm:spPr/>
      <dgm:t>
        <a:bodyPr/>
        <a:lstStyle/>
        <a:p>
          <a:endParaRPr lang="it-IT"/>
        </a:p>
      </dgm:t>
    </dgm:pt>
    <dgm:pt modelId="{2011EEF4-F1BB-48C6-8697-11A1AFE2DD96}" type="sibTrans" cxnId="{DE7B1059-6896-4CAF-88E5-3C8058213AAB}">
      <dgm:prSet/>
      <dgm:spPr/>
      <dgm:t>
        <a:bodyPr/>
        <a:lstStyle/>
        <a:p>
          <a:endParaRPr lang="it-IT"/>
        </a:p>
      </dgm:t>
    </dgm:pt>
    <dgm:pt modelId="{412EE55F-E053-434B-A5F9-70BB200ED303}">
      <dgm:prSet phldrT="[Testo]" custT="1"/>
      <dgm:spPr/>
      <dgm:t>
        <a:bodyPr/>
        <a:lstStyle/>
        <a:p>
          <a:r>
            <a:rPr lang="it-IT" sz="1100" dirty="0"/>
            <a:t>Deep </a:t>
          </a:r>
          <a:r>
            <a:rPr lang="it-IT" sz="1100" dirty="0" err="1"/>
            <a:t>displacements</a:t>
          </a:r>
          <a:endParaRPr lang="it-IT" sz="1100" dirty="0"/>
        </a:p>
      </dgm:t>
    </dgm:pt>
    <dgm:pt modelId="{EBCCD367-6EDB-414D-B082-A6C57857C2D7}" type="parTrans" cxnId="{DBC74A06-4DD9-4BA5-9C30-9C7B7DEA19C9}">
      <dgm:prSet/>
      <dgm:spPr/>
      <dgm:t>
        <a:bodyPr/>
        <a:lstStyle/>
        <a:p>
          <a:endParaRPr lang="it-IT"/>
        </a:p>
      </dgm:t>
    </dgm:pt>
    <dgm:pt modelId="{6ECA308A-EE45-4257-B4E8-82AF482F4BD9}" type="sibTrans" cxnId="{DBC74A06-4DD9-4BA5-9C30-9C7B7DEA19C9}">
      <dgm:prSet/>
      <dgm:spPr/>
      <dgm:t>
        <a:bodyPr/>
        <a:lstStyle/>
        <a:p>
          <a:endParaRPr lang="it-IT"/>
        </a:p>
      </dgm:t>
    </dgm:pt>
    <dgm:pt modelId="{BE62FA30-2E36-4D1C-B167-02BF9AFB86FC}">
      <dgm:prSet phldrT="[Testo]" custT="1"/>
      <dgm:spPr/>
      <dgm:t>
        <a:bodyPr/>
        <a:lstStyle/>
        <a:p>
          <a:r>
            <a:rPr lang="it-IT" sz="1100" dirty="0"/>
            <a:t>Surface </a:t>
          </a:r>
          <a:r>
            <a:rPr lang="it-IT" sz="1100" dirty="0" err="1"/>
            <a:t>displacements</a:t>
          </a:r>
          <a:endParaRPr lang="it-IT" sz="1100" dirty="0"/>
        </a:p>
      </dgm:t>
    </dgm:pt>
    <dgm:pt modelId="{31FE29B2-FFC8-4AB5-855B-2EF1AFCCED08}" type="parTrans" cxnId="{4455B601-C3C8-4119-83D3-112EE5513EE9}">
      <dgm:prSet/>
      <dgm:spPr/>
      <dgm:t>
        <a:bodyPr/>
        <a:lstStyle/>
        <a:p>
          <a:endParaRPr lang="it-IT"/>
        </a:p>
      </dgm:t>
    </dgm:pt>
    <dgm:pt modelId="{53ABA022-3457-4669-9049-EFCD1DBD91C6}" type="sibTrans" cxnId="{4455B601-C3C8-4119-83D3-112EE5513EE9}">
      <dgm:prSet/>
      <dgm:spPr/>
      <dgm:t>
        <a:bodyPr/>
        <a:lstStyle/>
        <a:p>
          <a:endParaRPr lang="it-IT"/>
        </a:p>
      </dgm:t>
    </dgm:pt>
    <dgm:pt modelId="{46BA4679-9326-47DC-9AAE-D25A91900FC7}">
      <dgm:prSet phldrT="[Testo]" custT="1"/>
      <dgm:spPr/>
      <dgm:t>
        <a:bodyPr/>
        <a:lstStyle/>
        <a:p>
          <a:r>
            <a:rPr lang="it-IT" sz="1100" dirty="0" err="1"/>
            <a:t>Climatic</a:t>
          </a:r>
          <a:r>
            <a:rPr lang="it-IT" sz="1100" dirty="0"/>
            <a:t> </a:t>
          </a:r>
          <a:r>
            <a:rPr lang="it-IT" sz="1100" dirty="0" err="1"/>
            <a:t>variables</a:t>
          </a:r>
          <a:endParaRPr lang="it-IT" sz="1100" dirty="0"/>
        </a:p>
      </dgm:t>
    </dgm:pt>
    <dgm:pt modelId="{23478118-0A79-486F-897E-321AA44AF575}" type="parTrans" cxnId="{83FE5E1C-A788-45B9-A10E-BBFC4CBABD15}">
      <dgm:prSet/>
      <dgm:spPr/>
      <dgm:t>
        <a:bodyPr/>
        <a:lstStyle/>
        <a:p>
          <a:endParaRPr lang="it-IT"/>
        </a:p>
      </dgm:t>
    </dgm:pt>
    <dgm:pt modelId="{0DB4E058-8137-4CAC-B4E0-486EEE3E03B3}" type="sibTrans" cxnId="{83FE5E1C-A788-45B9-A10E-BBFC4CBABD15}">
      <dgm:prSet/>
      <dgm:spPr/>
      <dgm:t>
        <a:bodyPr/>
        <a:lstStyle/>
        <a:p>
          <a:endParaRPr lang="it-IT"/>
        </a:p>
      </dgm:t>
    </dgm:pt>
    <dgm:pt modelId="{7F9D6BF7-80E2-4A0E-B037-E0C4D20A7D62}" type="pres">
      <dgm:prSet presAssocID="{C403A223-E1D2-44DF-92F0-A53575845D4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ED54FD4-3BFE-4942-AFD8-0751898D5AA0}" type="pres">
      <dgm:prSet presAssocID="{517B9C55-F7F3-4B0E-B038-A176E486468C}" presName="root" presStyleCnt="0"/>
      <dgm:spPr/>
    </dgm:pt>
    <dgm:pt modelId="{F99138B5-9351-41A7-880D-3685D11DE600}" type="pres">
      <dgm:prSet presAssocID="{517B9C55-F7F3-4B0E-B038-A176E486468C}" presName="rootComposite" presStyleCnt="0"/>
      <dgm:spPr/>
    </dgm:pt>
    <dgm:pt modelId="{02BB5D26-3C56-4A7F-B559-6D1178826D78}" type="pres">
      <dgm:prSet presAssocID="{517B9C55-F7F3-4B0E-B038-A176E486468C}" presName="rootText" presStyleLbl="node1" presStyleIdx="0" presStyleCnt="1" custScaleX="98993" custScaleY="74001" custLinFactNeighborX="-49434" custLinFactNeighborY="7671"/>
      <dgm:spPr/>
    </dgm:pt>
    <dgm:pt modelId="{E80F5698-9EBD-4680-BCE6-64E5925E5ED4}" type="pres">
      <dgm:prSet presAssocID="{517B9C55-F7F3-4B0E-B038-A176E486468C}" presName="rootConnector" presStyleLbl="node1" presStyleIdx="0" presStyleCnt="1"/>
      <dgm:spPr/>
    </dgm:pt>
    <dgm:pt modelId="{1C192663-7DA4-41A2-BAC3-730654847432}" type="pres">
      <dgm:prSet presAssocID="{517B9C55-F7F3-4B0E-B038-A176E486468C}" presName="childShape" presStyleCnt="0"/>
      <dgm:spPr/>
    </dgm:pt>
    <dgm:pt modelId="{5BD626E8-0E30-48F8-9A7C-29D22AA259C7}" type="pres">
      <dgm:prSet presAssocID="{67E7F637-53B8-4BC0-9A89-7FAA82A9F266}" presName="Name13" presStyleLbl="parChTrans1D2" presStyleIdx="0" presStyleCnt="4"/>
      <dgm:spPr/>
    </dgm:pt>
    <dgm:pt modelId="{5E23472C-6E38-4AF5-98CD-56939B28C4C6}" type="pres">
      <dgm:prSet presAssocID="{D96CF026-4AF4-44CE-AFDD-3DC434D65C1B}" presName="childText" presStyleLbl="bgAcc1" presStyleIdx="0" presStyleCnt="4" custScaleX="243364" custScaleY="61026">
        <dgm:presLayoutVars>
          <dgm:bulletEnabled val="1"/>
        </dgm:presLayoutVars>
      </dgm:prSet>
      <dgm:spPr/>
    </dgm:pt>
    <dgm:pt modelId="{E3045F1F-34EA-4D7B-AB17-DBF427CA49CA}" type="pres">
      <dgm:prSet presAssocID="{EBCCD367-6EDB-414D-B082-A6C57857C2D7}" presName="Name13" presStyleLbl="parChTrans1D2" presStyleIdx="1" presStyleCnt="4"/>
      <dgm:spPr/>
    </dgm:pt>
    <dgm:pt modelId="{31DD35C0-25AB-4D45-A7DA-6AE246305205}" type="pres">
      <dgm:prSet presAssocID="{412EE55F-E053-434B-A5F9-70BB200ED303}" presName="childText" presStyleLbl="bgAcc1" presStyleIdx="1" presStyleCnt="4" custScaleX="251942" custScaleY="59491">
        <dgm:presLayoutVars>
          <dgm:bulletEnabled val="1"/>
        </dgm:presLayoutVars>
      </dgm:prSet>
      <dgm:spPr/>
    </dgm:pt>
    <dgm:pt modelId="{C13DB89D-5354-4D29-AB50-9DB173DA7973}" type="pres">
      <dgm:prSet presAssocID="{31FE29B2-FFC8-4AB5-855B-2EF1AFCCED08}" presName="Name13" presStyleLbl="parChTrans1D2" presStyleIdx="2" presStyleCnt="4"/>
      <dgm:spPr/>
    </dgm:pt>
    <dgm:pt modelId="{CFD45CFA-51D3-412A-ACD1-2778C1B1B3FB}" type="pres">
      <dgm:prSet presAssocID="{BE62FA30-2E36-4D1C-B167-02BF9AFB86FC}" presName="childText" presStyleLbl="bgAcc1" presStyleIdx="2" presStyleCnt="4" custScaleX="260590" custScaleY="53747" custLinFactNeighborY="-6124">
        <dgm:presLayoutVars>
          <dgm:bulletEnabled val="1"/>
        </dgm:presLayoutVars>
      </dgm:prSet>
      <dgm:spPr/>
    </dgm:pt>
    <dgm:pt modelId="{F8651524-6D36-49BC-B1CC-05A83CF27BB3}" type="pres">
      <dgm:prSet presAssocID="{23478118-0A79-486F-897E-321AA44AF575}" presName="Name13" presStyleLbl="parChTrans1D2" presStyleIdx="3" presStyleCnt="4"/>
      <dgm:spPr/>
    </dgm:pt>
    <dgm:pt modelId="{7A6CC0A3-FE1C-4A94-B7DC-9402799126DD}" type="pres">
      <dgm:prSet presAssocID="{46BA4679-9326-47DC-9AAE-D25A91900FC7}" presName="childText" presStyleLbl="bgAcc1" presStyleIdx="3" presStyleCnt="4" custScaleX="260595" custScaleY="59279">
        <dgm:presLayoutVars>
          <dgm:bulletEnabled val="1"/>
        </dgm:presLayoutVars>
      </dgm:prSet>
      <dgm:spPr/>
    </dgm:pt>
  </dgm:ptLst>
  <dgm:cxnLst>
    <dgm:cxn modelId="{4455B601-C3C8-4119-83D3-112EE5513EE9}" srcId="{517B9C55-F7F3-4B0E-B038-A176E486468C}" destId="{BE62FA30-2E36-4D1C-B167-02BF9AFB86FC}" srcOrd="2" destOrd="0" parTransId="{31FE29B2-FFC8-4AB5-855B-2EF1AFCCED08}" sibTransId="{53ABA022-3457-4669-9049-EFCD1DBD91C6}"/>
    <dgm:cxn modelId="{DBC74A06-4DD9-4BA5-9C30-9C7B7DEA19C9}" srcId="{517B9C55-F7F3-4B0E-B038-A176E486468C}" destId="{412EE55F-E053-434B-A5F9-70BB200ED303}" srcOrd="1" destOrd="0" parTransId="{EBCCD367-6EDB-414D-B082-A6C57857C2D7}" sibTransId="{6ECA308A-EE45-4257-B4E8-82AF482F4BD9}"/>
    <dgm:cxn modelId="{83FE5E1C-A788-45B9-A10E-BBFC4CBABD15}" srcId="{517B9C55-F7F3-4B0E-B038-A176E486468C}" destId="{46BA4679-9326-47DC-9AAE-D25A91900FC7}" srcOrd="3" destOrd="0" parTransId="{23478118-0A79-486F-897E-321AA44AF575}" sibTransId="{0DB4E058-8137-4CAC-B4E0-486EEE3E03B3}"/>
    <dgm:cxn modelId="{B9D05635-1C77-4ED1-8B16-8181CD1330E0}" type="presOf" srcId="{C403A223-E1D2-44DF-92F0-A53575845D4C}" destId="{7F9D6BF7-80E2-4A0E-B037-E0C4D20A7D62}" srcOrd="0" destOrd="0" presId="urn:microsoft.com/office/officeart/2005/8/layout/hierarchy3"/>
    <dgm:cxn modelId="{6AEA325E-C25C-44A1-833B-7C39A8C550EA}" type="presOf" srcId="{46BA4679-9326-47DC-9AAE-D25A91900FC7}" destId="{7A6CC0A3-FE1C-4A94-B7DC-9402799126DD}" srcOrd="0" destOrd="0" presId="urn:microsoft.com/office/officeart/2005/8/layout/hierarchy3"/>
    <dgm:cxn modelId="{E3357545-AE9F-4158-948B-C80453E01DD1}" type="presOf" srcId="{67E7F637-53B8-4BC0-9A89-7FAA82A9F266}" destId="{5BD626E8-0E30-48F8-9A7C-29D22AA259C7}" srcOrd="0" destOrd="0" presId="urn:microsoft.com/office/officeart/2005/8/layout/hierarchy3"/>
    <dgm:cxn modelId="{5264834D-6200-4765-B2FA-41A6CF8E9C61}" type="presOf" srcId="{EBCCD367-6EDB-414D-B082-A6C57857C2D7}" destId="{E3045F1F-34EA-4D7B-AB17-DBF427CA49CA}" srcOrd="0" destOrd="0" presId="urn:microsoft.com/office/officeart/2005/8/layout/hierarchy3"/>
    <dgm:cxn modelId="{E3ED584E-A2D9-4B79-BEB9-D80BFC0EB765}" type="presOf" srcId="{D96CF026-4AF4-44CE-AFDD-3DC434D65C1B}" destId="{5E23472C-6E38-4AF5-98CD-56939B28C4C6}" srcOrd="0" destOrd="0" presId="urn:microsoft.com/office/officeart/2005/8/layout/hierarchy3"/>
    <dgm:cxn modelId="{CFD21A57-EB56-432D-A9AC-CB440544D1F5}" type="presOf" srcId="{23478118-0A79-486F-897E-321AA44AF575}" destId="{F8651524-6D36-49BC-B1CC-05A83CF27BB3}" srcOrd="0" destOrd="0" presId="urn:microsoft.com/office/officeart/2005/8/layout/hierarchy3"/>
    <dgm:cxn modelId="{DE7B1059-6896-4CAF-88E5-3C8058213AAB}" srcId="{517B9C55-F7F3-4B0E-B038-A176E486468C}" destId="{D96CF026-4AF4-44CE-AFDD-3DC434D65C1B}" srcOrd="0" destOrd="0" parTransId="{67E7F637-53B8-4BC0-9A89-7FAA82A9F266}" sibTransId="{2011EEF4-F1BB-48C6-8697-11A1AFE2DD96}"/>
    <dgm:cxn modelId="{E5A6FC5A-452E-47BD-BF6C-665A30A234BB}" srcId="{C403A223-E1D2-44DF-92F0-A53575845D4C}" destId="{517B9C55-F7F3-4B0E-B038-A176E486468C}" srcOrd="0" destOrd="0" parTransId="{F2155609-717D-4CEC-A52C-6916D1A5F286}" sibTransId="{C6E7F4A2-4ABA-41DF-A6AA-E90C3980A190}"/>
    <dgm:cxn modelId="{A3A18194-E055-477F-8AC3-2A052456946D}" type="presOf" srcId="{517B9C55-F7F3-4B0E-B038-A176E486468C}" destId="{02BB5D26-3C56-4A7F-B559-6D1178826D78}" srcOrd="0" destOrd="0" presId="urn:microsoft.com/office/officeart/2005/8/layout/hierarchy3"/>
    <dgm:cxn modelId="{4B97B1A3-2C3D-4081-97FF-EE1D8AC3B964}" type="presOf" srcId="{BE62FA30-2E36-4D1C-B167-02BF9AFB86FC}" destId="{CFD45CFA-51D3-412A-ACD1-2778C1B1B3FB}" srcOrd="0" destOrd="0" presId="urn:microsoft.com/office/officeart/2005/8/layout/hierarchy3"/>
    <dgm:cxn modelId="{C98C68BB-9F16-4F0E-A842-D58CF86B765A}" type="presOf" srcId="{412EE55F-E053-434B-A5F9-70BB200ED303}" destId="{31DD35C0-25AB-4D45-A7DA-6AE246305205}" srcOrd="0" destOrd="0" presId="urn:microsoft.com/office/officeart/2005/8/layout/hierarchy3"/>
    <dgm:cxn modelId="{C83C12EB-22AE-4694-8368-82E5F9E1A1FB}" type="presOf" srcId="{517B9C55-F7F3-4B0E-B038-A176E486468C}" destId="{E80F5698-9EBD-4680-BCE6-64E5925E5ED4}" srcOrd="1" destOrd="0" presId="urn:microsoft.com/office/officeart/2005/8/layout/hierarchy3"/>
    <dgm:cxn modelId="{8E9574FC-314B-4330-818A-62C534E6E61B}" type="presOf" srcId="{31FE29B2-FFC8-4AB5-855B-2EF1AFCCED08}" destId="{C13DB89D-5354-4D29-AB50-9DB173DA7973}" srcOrd="0" destOrd="0" presId="urn:microsoft.com/office/officeart/2005/8/layout/hierarchy3"/>
    <dgm:cxn modelId="{5AC005D6-88F4-4D71-AED5-EE703110242A}" type="presParOf" srcId="{7F9D6BF7-80E2-4A0E-B037-E0C4D20A7D62}" destId="{BED54FD4-3BFE-4942-AFD8-0751898D5AA0}" srcOrd="0" destOrd="0" presId="urn:microsoft.com/office/officeart/2005/8/layout/hierarchy3"/>
    <dgm:cxn modelId="{C6D5F5E3-D293-4E4F-BEC0-7EEAC31210F2}" type="presParOf" srcId="{BED54FD4-3BFE-4942-AFD8-0751898D5AA0}" destId="{F99138B5-9351-41A7-880D-3685D11DE600}" srcOrd="0" destOrd="0" presId="urn:microsoft.com/office/officeart/2005/8/layout/hierarchy3"/>
    <dgm:cxn modelId="{14253DA5-86E9-44CE-81A3-34EFCDBE77C8}" type="presParOf" srcId="{F99138B5-9351-41A7-880D-3685D11DE600}" destId="{02BB5D26-3C56-4A7F-B559-6D1178826D78}" srcOrd="0" destOrd="0" presId="urn:microsoft.com/office/officeart/2005/8/layout/hierarchy3"/>
    <dgm:cxn modelId="{1CC0296A-2B01-4ACB-BBC1-095A0C8893D1}" type="presParOf" srcId="{F99138B5-9351-41A7-880D-3685D11DE600}" destId="{E80F5698-9EBD-4680-BCE6-64E5925E5ED4}" srcOrd="1" destOrd="0" presId="urn:microsoft.com/office/officeart/2005/8/layout/hierarchy3"/>
    <dgm:cxn modelId="{184D4031-96E6-4DDB-84A7-FD1C81B404A3}" type="presParOf" srcId="{BED54FD4-3BFE-4942-AFD8-0751898D5AA0}" destId="{1C192663-7DA4-41A2-BAC3-730654847432}" srcOrd="1" destOrd="0" presId="urn:microsoft.com/office/officeart/2005/8/layout/hierarchy3"/>
    <dgm:cxn modelId="{96177A7B-5A19-4781-B6DA-314B080D4EF0}" type="presParOf" srcId="{1C192663-7DA4-41A2-BAC3-730654847432}" destId="{5BD626E8-0E30-48F8-9A7C-29D22AA259C7}" srcOrd="0" destOrd="0" presId="urn:microsoft.com/office/officeart/2005/8/layout/hierarchy3"/>
    <dgm:cxn modelId="{164C3214-F7D6-41C1-A965-B94B50B41B2F}" type="presParOf" srcId="{1C192663-7DA4-41A2-BAC3-730654847432}" destId="{5E23472C-6E38-4AF5-98CD-56939B28C4C6}" srcOrd="1" destOrd="0" presId="urn:microsoft.com/office/officeart/2005/8/layout/hierarchy3"/>
    <dgm:cxn modelId="{C1FAC541-0879-4FED-9A11-7365A8DBFF6A}" type="presParOf" srcId="{1C192663-7DA4-41A2-BAC3-730654847432}" destId="{E3045F1F-34EA-4D7B-AB17-DBF427CA49CA}" srcOrd="2" destOrd="0" presId="urn:microsoft.com/office/officeart/2005/8/layout/hierarchy3"/>
    <dgm:cxn modelId="{9380D273-0CCC-4F71-BD8C-451B4F5BCB1F}" type="presParOf" srcId="{1C192663-7DA4-41A2-BAC3-730654847432}" destId="{31DD35C0-25AB-4D45-A7DA-6AE246305205}" srcOrd="3" destOrd="0" presId="urn:microsoft.com/office/officeart/2005/8/layout/hierarchy3"/>
    <dgm:cxn modelId="{C5E2B866-D3C1-44F6-B663-DAAC141203FC}" type="presParOf" srcId="{1C192663-7DA4-41A2-BAC3-730654847432}" destId="{C13DB89D-5354-4D29-AB50-9DB173DA7973}" srcOrd="4" destOrd="0" presId="urn:microsoft.com/office/officeart/2005/8/layout/hierarchy3"/>
    <dgm:cxn modelId="{C6854894-22F1-4C9A-9C09-321C93C2C602}" type="presParOf" srcId="{1C192663-7DA4-41A2-BAC3-730654847432}" destId="{CFD45CFA-51D3-412A-ACD1-2778C1B1B3FB}" srcOrd="5" destOrd="0" presId="urn:microsoft.com/office/officeart/2005/8/layout/hierarchy3"/>
    <dgm:cxn modelId="{53941651-59BC-487F-AC15-5DDFC9316834}" type="presParOf" srcId="{1C192663-7DA4-41A2-BAC3-730654847432}" destId="{F8651524-6D36-49BC-B1CC-05A83CF27BB3}" srcOrd="6" destOrd="0" presId="urn:microsoft.com/office/officeart/2005/8/layout/hierarchy3"/>
    <dgm:cxn modelId="{1A37A268-8D68-4E16-8BDF-AFBA8A5486CF}" type="presParOf" srcId="{1C192663-7DA4-41A2-BAC3-730654847432}" destId="{7A6CC0A3-FE1C-4A94-B7DC-9402799126D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72DD53-E49E-417B-969F-39D52E8B3B22}" type="doc">
      <dgm:prSet loTypeId="urn:microsoft.com/office/officeart/2005/8/layout/hierarchy3" loCatId="hierarchy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C634250A-10AC-4A6C-885A-04F11308023D}">
      <dgm:prSet phldrT="[Testo]" custT="1"/>
      <dgm:spPr/>
      <dgm:t>
        <a:bodyPr/>
        <a:lstStyle/>
        <a:p>
          <a:r>
            <a:rPr lang="it-IT" sz="1200" dirty="0" err="1"/>
            <a:t>Conceptual</a:t>
          </a:r>
          <a:r>
            <a:rPr lang="it-IT" sz="1200" dirty="0"/>
            <a:t> model of </a:t>
          </a:r>
          <a:r>
            <a:rPr lang="it-IT" sz="1200" dirty="0" err="1"/>
            <a:t>landslide</a:t>
          </a:r>
          <a:endParaRPr lang="it-IT" sz="1200" dirty="0"/>
        </a:p>
      </dgm:t>
    </dgm:pt>
    <dgm:pt modelId="{CC5C23AA-E9B4-4670-9E49-5844120BA6DB}" type="parTrans" cxnId="{71285806-3C65-4791-B941-236DE178986B}">
      <dgm:prSet/>
      <dgm:spPr/>
      <dgm:t>
        <a:bodyPr/>
        <a:lstStyle/>
        <a:p>
          <a:endParaRPr lang="it-IT"/>
        </a:p>
      </dgm:t>
    </dgm:pt>
    <dgm:pt modelId="{9F2CFD81-F282-4400-B1EC-8A8D13128D94}" type="sibTrans" cxnId="{71285806-3C65-4791-B941-236DE178986B}">
      <dgm:prSet/>
      <dgm:spPr/>
      <dgm:t>
        <a:bodyPr/>
        <a:lstStyle/>
        <a:p>
          <a:endParaRPr lang="it-IT"/>
        </a:p>
      </dgm:t>
    </dgm:pt>
    <dgm:pt modelId="{FE36ED04-18CE-4862-B9E3-7B90F90FCF38}">
      <dgm:prSet phldrT="[Testo]" custT="1"/>
      <dgm:spPr/>
      <dgm:t>
        <a:bodyPr/>
        <a:lstStyle/>
        <a:p>
          <a:r>
            <a:rPr lang="it-IT" sz="1100" dirty="0" err="1"/>
            <a:t>Lithological</a:t>
          </a:r>
          <a:r>
            <a:rPr lang="it-IT" sz="1100" dirty="0"/>
            <a:t> </a:t>
          </a:r>
          <a:r>
            <a:rPr lang="it-IT" sz="1100" dirty="0" err="1"/>
            <a:t>sections</a:t>
          </a:r>
          <a:endParaRPr lang="it-IT" sz="1100" dirty="0"/>
        </a:p>
      </dgm:t>
    </dgm:pt>
    <dgm:pt modelId="{FD248A8F-099B-431C-B6AB-B90078BFA65A}" type="parTrans" cxnId="{4DEA67BF-D871-446B-877B-5FCA2E075A9F}">
      <dgm:prSet/>
      <dgm:spPr/>
      <dgm:t>
        <a:bodyPr/>
        <a:lstStyle/>
        <a:p>
          <a:endParaRPr lang="it-IT"/>
        </a:p>
      </dgm:t>
    </dgm:pt>
    <dgm:pt modelId="{DE855D3A-8D4C-4411-B4E8-E694BFD08406}" type="sibTrans" cxnId="{4DEA67BF-D871-446B-877B-5FCA2E075A9F}">
      <dgm:prSet/>
      <dgm:spPr/>
      <dgm:t>
        <a:bodyPr/>
        <a:lstStyle/>
        <a:p>
          <a:endParaRPr lang="it-IT"/>
        </a:p>
      </dgm:t>
    </dgm:pt>
    <dgm:pt modelId="{C74EE82B-5704-455F-964A-2168BCD49BB9}">
      <dgm:prSet phldrT="[Testo]" custT="1"/>
      <dgm:spPr/>
      <dgm:t>
        <a:bodyPr/>
        <a:lstStyle/>
        <a:p>
          <a:r>
            <a:rPr lang="it-IT" sz="1100" dirty="0" err="1"/>
            <a:t>Geomorphological</a:t>
          </a:r>
          <a:r>
            <a:rPr lang="it-IT" sz="1100" dirty="0"/>
            <a:t> </a:t>
          </a:r>
          <a:r>
            <a:rPr lang="it-IT" sz="1100" dirty="0" err="1"/>
            <a:t>map</a:t>
          </a:r>
          <a:endParaRPr lang="it-IT" sz="1100" dirty="0"/>
        </a:p>
      </dgm:t>
    </dgm:pt>
    <dgm:pt modelId="{D3F48BF4-DF80-4419-B5C1-9784013BCC8A}" type="parTrans" cxnId="{20D6C6E5-F523-4D56-8531-5B4D85369EC6}">
      <dgm:prSet/>
      <dgm:spPr/>
      <dgm:t>
        <a:bodyPr/>
        <a:lstStyle/>
        <a:p>
          <a:endParaRPr lang="it-IT"/>
        </a:p>
      </dgm:t>
    </dgm:pt>
    <dgm:pt modelId="{C677EFD6-C18D-4805-9410-A9255122D15C}" type="sibTrans" cxnId="{20D6C6E5-F523-4D56-8531-5B4D85369EC6}">
      <dgm:prSet/>
      <dgm:spPr/>
      <dgm:t>
        <a:bodyPr/>
        <a:lstStyle/>
        <a:p>
          <a:endParaRPr lang="it-IT"/>
        </a:p>
      </dgm:t>
    </dgm:pt>
    <dgm:pt modelId="{942A62DF-3636-487B-9024-DEBCB6A5A299}">
      <dgm:prSet phldrT="[Testo]" custT="1"/>
      <dgm:spPr/>
      <dgm:t>
        <a:bodyPr/>
        <a:lstStyle/>
        <a:p>
          <a:r>
            <a:rPr lang="it-IT" sz="1100" dirty="0" err="1"/>
            <a:t>Geological</a:t>
          </a:r>
          <a:r>
            <a:rPr lang="it-IT" sz="1100" dirty="0"/>
            <a:t> </a:t>
          </a:r>
          <a:r>
            <a:rPr lang="it-IT" sz="1100" dirty="0" err="1"/>
            <a:t>map</a:t>
          </a:r>
          <a:endParaRPr lang="it-IT" sz="1100" dirty="0"/>
        </a:p>
      </dgm:t>
    </dgm:pt>
    <dgm:pt modelId="{07F98DFB-E4CF-47CD-8BD9-E6879FA63DBA}" type="parTrans" cxnId="{6198EE22-9399-4195-9AD1-4C60507FE729}">
      <dgm:prSet/>
      <dgm:spPr/>
      <dgm:t>
        <a:bodyPr/>
        <a:lstStyle/>
        <a:p>
          <a:endParaRPr lang="it-IT"/>
        </a:p>
      </dgm:t>
    </dgm:pt>
    <dgm:pt modelId="{AA47B730-DF64-4E1D-AE38-89C77A11E7F1}" type="sibTrans" cxnId="{6198EE22-9399-4195-9AD1-4C60507FE729}">
      <dgm:prSet/>
      <dgm:spPr/>
      <dgm:t>
        <a:bodyPr/>
        <a:lstStyle/>
        <a:p>
          <a:endParaRPr lang="it-IT"/>
        </a:p>
      </dgm:t>
    </dgm:pt>
    <dgm:pt modelId="{D078A9D0-DE6F-46B1-9668-F5DCF59901F5}">
      <dgm:prSet phldrT="[Testo]" custT="1"/>
      <dgm:spPr/>
      <dgm:t>
        <a:bodyPr/>
        <a:lstStyle/>
        <a:p>
          <a:r>
            <a:rPr lang="it-IT" sz="1100" dirty="0" err="1"/>
            <a:t>Geotechnical</a:t>
          </a:r>
          <a:r>
            <a:rPr lang="it-IT" sz="1100" dirty="0"/>
            <a:t> model</a:t>
          </a:r>
        </a:p>
      </dgm:t>
    </dgm:pt>
    <dgm:pt modelId="{0023F317-DC67-4FA5-B05C-AF51D81AC89F}" type="parTrans" cxnId="{F408E460-0BFA-4181-BFDE-4FE29423D7E9}">
      <dgm:prSet/>
      <dgm:spPr/>
      <dgm:t>
        <a:bodyPr/>
        <a:lstStyle/>
        <a:p>
          <a:endParaRPr lang="it-IT"/>
        </a:p>
      </dgm:t>
    </dgm:pt>
    <dgm:pt modelId="{14D69B80-4413-4E8F-8ADC-A21F1AC80498}" type="sibTrans" cxnId="{F408E460-0BFA-4181-BFDE-4FE29423D7E9}">
      <dgm:prSet/>
      <dgm:spPr/>
      <dgm:t>
        <a:bodyPr/>
        <a:lstStyle/>
        <a:p>
          <a:endParaRPr lang="it-IT"/>
        </a:p>
      </dgm:t>
    </dgm:pt>
    <dgm:pt modelId="{7846B6A8-8117-4992-9A3F-9D2B0083A6CB}">
      <dgm:prSet phldrT="[Testo]" custT="1"/>
      <dgm:spPr/>
      <dgm:t>
        <a:bodyPr/>
        <a:lstStyle/>
        <a:p>
          <a:r>
            <a:rPr lang="it-IT" sz="1100" dirty="0"/>
            <a:t>Digital </a:t>
          </a:r>
          <a:r>
            <a:rPr lang="it-IT" sz="1100" dirty="0" err="1"/>
            <a:t>Elevation</a:t>
          </a:r>
          <a:r>
            <a:rPr lang="it-IT" sz="1100" dirty="0"/>
            <a:t> Model</a:t>
          </a:r>
        </a:p>
      </dgm:t>
    </dgm:pt>
    <dgm:pt modelId="{E905AE68-55A2-47BA-8EDF-D96015E194F8}" type="parTrans" cxnId="{F7FF1A77-973A-4C49-9888-2398781DF50A}">
      <dgm:prSet/>
      <dgm:spPr/>
      <dgm:t>
        <a:bodyPr/>
        <a:lstStyle/>
        <a:p>
          <a:endParaRPr lang="it-IT"/>
        </a:p>
      </dgm:t>
    </dgm:pt>
    <dgm:pt modelId="{A1CF85B2-F48C-4938-B557-D5E5482A048A}" type="sibTrans" cxnId="{F7FF1A77-973A-4C49-9888-2398781DF50A}">
      <dgm:prSet/>
      <dgm:spPr/>
      <dgm:t>
        <a:bodyPr/>
        <a:lstStyle/>
        <a:p>
          <a:endParaRPr lang="it-IT"/>
        </a:p>
      </dgm:t>
    </dgm:pt>
    <dgm:pt modelId="{71691C56-965B-45EE-8C9E-49610FF3CA08}" type="pres">
      <dgm:prSet presAssocID="{E872DD53-E49E-417B-969F-39D52E8B3B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B5093B-F4C9-4CCF-9874-70FE6334D253}" type="pres">
      <dgm:prSet presAssocID="{C634250A-10AC-4A6C-885A-04F11308023D}" presName="root" presStyleCnt="0"/>
      <dgm:spPr/>
    </dgm:pt>
    <dgm:pt modelId="{FBFABD40-2F64-4E92-99D2-FD192DFE7100}" type="pres">
      <dgm:prSet presAssocID="{C634250A-10AC-4A6C-885A-04F11308023D}" presName="rootComposite" presStyleCnt="0"/>
      <dgm:spPr/>
    </dgm:pt>
    <dgm:pt modelId="{A6E741E6-F794-42FC-B30F-219A2ACA61FC}" type="pres">
      <dgm:prSet presAssocID="{C634250A-10AC-4A6C-885A-04F11308023D}" presName="rootText" presStyleLbl="node1" presStyleIdx="0" presStyleCnt="1" custScaleX="132094" custScaleY="38153"/>
      <dgm:spPr/>
    </dgm:pt>
    <dgm:pt modelId="{14143BD7-8A65-4C11-8AB5-F107B296A252}" type="pres">
      <dgm:prSet presAssocID="{C634250A-10AC-4A6C-885A-04F11308023D}" presName="rootConnector" presStyleLbl="node1" presStyleIdx="0" presStyleCnt="1"/>
      <dgm:spPr/>
    </dgm:pt>
    <dgm:pt modelId="{F14AE368-8A8E-431A-80C3-B902337EB53F}" type="pres">
      <dgm:prSet presAssocID="{C634250A-10AC-4A6C-885A-04F11308023D}" presName="childShape" presStyleCnt="0"/>
      <dgm:spPr/>
    </dgm:pt>
    <dgm:pt modelId="{AC12FC72-1064-4AE8-8127-B07AC697E676}" type="pres">
      <dgm:prSet presAssocID="{FD248A8F-099B-431C-B6AB-B90078BFA65A}" presName="Name13" presStyleLbl="parChTrans1D2" presStyleIdx="0" presStyleCnt="5"/>
      <dgm:spPr/>
    </dgm:pt>
    <dgm:pt modelId="{C32FC853-DAA1-4109-84A4-D502A06FE38F}" type="pres">
      <dgm:prSet presAssocID="{FE36ED04-18CE-4862-B9E3-7B90F90FCF38}" presName="childText" presStyleLbl="bgAcc1" presStyleIdx="0" presStyleCnt="5" custScaleX="125713" custScaleY="36018">
        <dgm:presLayoutVars>
          <dgm:bulletEnabled val="1"/>
        </dgm:presLayoutVars>
      </dgm:prSet>
      <dgm:spPr/>
    </dgm:pt>
    <dgm:pt modelId="{38706AA9-0CD4-4E90-8D65-C9BCDF20E3D6}" type="pres">
      <dgm:prSet presAssocID="{D3F48BF4-DF80-4419-B5C1-9784013BCC8A}" presName="Name13" presStyleLbl="parChTrans1D2" presStyleIdx="1" presStyleCnt="5"/>
      <dgm:spPr/>
    </dgm:pt>
    <dgm:pt modelId="{4F2AEBC2-DD1E-41AC-8DE3-E305DAEA61E3}" type="pres">
      <dgm:prSet presAssocID="{C74EE82B-5704-455F-964A-2168BCD49BB9}" presName="childText" presStyleLbl="bgAcc1" presStyleIdx="1" presStyleCnt="5" custScaleX="126761" custScaleY="38226">
        <dgm:presLayoutVars>
          <dgm:bulletEnabled val="1"/>
        </dgm:presLayoutVars>
      </dgm:prSet>
      <dgm:spPr/>
    </dgm:pt>
    <dgm:pt modelId="{1A02DA2E-1E69-4674-9E13-A4F08A45C8F7}" type="pres">
      <dgm:prSet presAssocID="{07F98DFB-E4CF-47CD-8BD9-E6879FA63DBA}" presName="Name13" presStyleLbl="parChTrans1D2" presStyleIdx="2" presStyleCnt="5"/>
      <dgm:spPr/>
    </dgm:pt>
    <dgm:pt modelId="{CD87E994-076D-466B-8D72-65B81B3B3DEE}" type="pres">
      <dgm:prSet presAssocID="{942A62DF-3636-487B-9024-DEBCB6A5A299}" presName="childText" presStyleLbl="bgAcc1" presStyleIdx="2" presStyleCnt="5" custScaleX="88009" custScaleY="36439">
        <dgm:presLayoutVars>
          <dgm:bulletEnabled val="1"/>
        </dgm:presLayoutVars>
      </dgm:prSet>
      <dgm:spPr/>
    </dgm:pt>
    <dgm:pt modelId="{60795B28-1CC3-4A3E-A722-E7BF804CD659}" type="pres">
      <dgm:prSet presAssocID="{0023F317-DC67-4FA5-B05C-AF51D81AC89F}" presName="Name13" presStyleLbl="parChTrans1D2" presStyleIdx="3" presStyleCnt="5"/>
      <dgm:spPr/>
    </dgm:pt>
    <dgm:pt modelId="{230FF42B-4185-42A2-9681-464F84D3A981}" type="pres">
      <dgm:prSet presAssocID="{D078A9D0-DE6F-46B1-9668-F5DCF59901F5}" presName="childText" presStyleLbl="bgAcc1" presStyleIdx="3" presStyleCnt="5" custScaleX="111650" custScaleY="39636">
        <dgm:presLayoutVars>
          <dgm:bulletEnabled val="1"/>
        </dgm:presLayoutVars>
      </dgm:prSet>
      <dgm:spPr/>
    </dgm:pt>
    <dgm:pt modelId="{A886940F-979C-45AB-92E4-C0267AB77ACC}" type="pres">
      <dgm:prSet presAssocID="{E905AE68-55A2-47BA-8EDF-D96015E194F8}" presName="Name13" presStyleLbl="parChTrans1D2" presStyleIdx="4" presStyleCnt="5"/>
      <dgm:spPr/>
    </dgm:pt>
    <dgm:pt modelId="{81C1D769-E5C3-4502-B64B-501EB8DD0492}" type="pres">
      <dgm:prSet presAssocID="{7846B6A8-8117-4992-9A3F-9D2B0083A6CB}" presName="childText" presStyleLbl="bgAcc1" presStyleIdx="4" presStyleCnt="5" custScaleX="114492" custScaleY="39198">
        <dgm:presLayoutVars>
          <dgm:bulletEnabled val="1"/>
        </dgm:presLayoutVars>
      </dgm:prSet>
      <dgm:spPr/>
    </dgm:pt>
  </dgm:ptLst>
  <dgm:cxnLst>
    <dgm:cxn modelId="{71285806-3C65-4791-B941-236DE178986B}" srcId="{E872DD53-E49E-417B-969F-39D52E8B3B22}" destId="{C634250A-10AC-4A6C-885A-04F11308023D}" srcOrd="0" destOrd="0" parTransId="{CC5C23AA-E9B4-4670-9E49-5844120BA6DB}" sibTransId="{9F2CFD81-F282-4400-B1EC-8A8D13128D94}"/>
    <dgm:cxn modelId="{802C5F11-BFA3-427C-AABE-D13444FFAC6C}" type="presOf" srcId="{FE36ED04-18CE-4862-B9E3-7B90F90FCF38}" destId="{C32FC853-DAA1-4109-84A4-D502A06FE38F}" srcOrd="0" destOrd="0" presId="urn:microsoft.com/office/officeart/2005/8/layout/hierarchy3"/>
    <dgm:cxn modelId="{6198EE22-9399-4195-9AD1-4C60507FE729}" srcId="{C634250A-10AC-4A6C-885A-04F11308023D}" destId="{942A62DF-3636-487B-9024-DEBCB6A5A299}" srcOrd="2" destOrd="0" parTransId="{07F98DFB-E4CF-47CD-8BD9-E6879FA63DBA}" sibTransId="{AA47B730-DF64-4E1D-AE38-89C77A11E7F1}"/>
    <dgm:cxn modelId="{AF0A1023-8879-4CF2-B9B1-B408E083AA4E}" type="presOf" srcId="{C634250A-10AC-4A6C-885A-04F11308023D}" destId="{A6E741E6-F794-42FC-B30F-219A2ACA61FC}" srcOrd="0" destOrd="0" presId="urn:microsoft.com/office/officeart/2005/8/layout/hierarchy3"/>
    <dgm:cxn modelId="{16C5D124-2FBF-4A92-83EA-1620E642D08E}" type="presOf" srcId="{D078A9D0-DE6F-46B1-9668-F5DCF59901F5}" destId="{230FF42B-4185-42A2-9681-464F84D3A981}" srcOrd="0" destOrd="0" presId="urn:microsoft.com/office/officeart/2005/8/layout/hierarchy3"/>
    <dgm:cxn modelId="{7754C42C-7C71-40CC-8586-2786724E0737}" type="presOf" srcId="{0023F317-DC67-4FA5-B05C-AF51D81AC89F}" destId="{60795B28-1CC3-4A3E-A722-E7BF804CD659}" srcOrd="0" destOrd="0" presId="urn:microsoft.com/office/officeart/2005/8/layout/hierarchy3"/>
    <dgm:cxn modelId="{F408E460-0BFA-4181-BFDE-4FE29423D7E9}" srcId="{C634250A-10AC-4A6C-885A-04F11308023D}" destId="{D078A9D0-DE6F-46B1-9668-F5DCF59901F5}" srcOrd="3" destOrd="0" parTransId="{0023F317-DC67-4FA5-B05C-AF51D81AC89F}" sibTransId="{14D69B80-4413-4E8F-8ADC-A21F1AC80498}"/>
    <dgm:cxn modelId="{C6F6DB62-F51A-4CF9-A5B7-7D3642231E93}" type="presOf" srcId="{07F98DFB-E4CF-47CD-8BD9-E6879FA63DBA}" destId="{1A02DA2E-1E69-4674-9E13-A4F08A45C8F7}" srcOrd="0" destOrd="0" presId="urn:microsoft.com/office/officeart/2005/8/layout/hierarchy3"/>
    <dgm:cxn modelId="{63C1346E-B4D2-4C30-B7E1-B1465D564471}" type="presOf" srcId="{E905AE68-55A2-47BA-8EDF-D96015E194F8}" destId="{A886940F-979C-45AB-92E4-C0267AB77ACC}" srcOrd="0" destOrd="0" presId="urn:microsoft.com/office/officeart/2005/8/layout/hierarchy3"/>
    <dgm:cxn modelId="{2F13A270-D11F-4029-863C-F51896F33579}" type="presOf" srcId="{942A62DF-3636-487B-9024-DEBCB6A5A299}" destId="{CD87E994-076D-466B-8D72-65B81B3B3DEE}" srcOrd="0" destOrd="0" presId="urn:microsoft.com/office/officeart/2005/8/layout/hierarchy3"/>
    <dgm:cxn modelId="{F7FF1A77-973A-4C49-9888-2398781DF50A}" srcId="{C634250A-10AC-4A6C-885A-04F11308023D}" destId="{7846B6A8-8117-4992-9A3F-9D2B0083A6CB}" srcOrd="4" destOrd="0" parTransId="{E905AE68-55A2-47BA-8EDF-D96015E194F8}" sibTransId="{A1CF85B2-F48C-4938-B557-D5E5482A048A}"/>
    <dgm:cxn modelId="{5EB0B494-424D-4DF6-9953-0C564CD95BEB}" type="presOf" srcId="{7846B6A8-8117-4992-9A3F-9D2B0083A6CB}" destId="{81C1D769-E5C3-4502-B64B-501EB8DD0492}" srcOrd="0" destOrd="0" presId="urn:microsoft.com/office/officeart/2005/8/layout/hierarchy3"/>
    <dgm:cxn modelId="{408D83A2-EBC9-46F7-96A1-E00C233E8C58}" type="presOf" srcId="{E872DD53-E49E-417B-969F-39D52E8B3B22}" destId="{71691C56-965B-45EE-8C9E-49610FF3CA08}" srcOrd="0" destOrd="0" presId="urn:microsoft.com/office/officeart/2005/8/layout/hierarchy3"/>
    <dgm:cxn modelId="{4DEA67BF-D871-446B-877B-5FCA2E075A9F}" srcId="{C634250A-10AC-4A6C-885A-04F11308023D}" destId="{FE36ED04-18CE-4862-B9E3-7B90F90FCF38}" srcOrd="0" destOrd="0" parTransId="{FD248A8F-099B-431C-B6AB-B90078BFA65A}" sibTransId="{DE855D3A-8D4C-4411-B4E8-E694BFD08406}"/>
    <dgm:cxn modelId="{57EDECCE-B4DD-422F-8B9E-3A6CE59C1552}" type="presOf" srcId="{D3F48BF4-DF80-4419-B5C1-9784013BCC8A}" destId="{38706AA9-0CD4-4E90-8D65-C9BCDF20E3D6}" srcOrd="0" destOrd="0" presId="urn:microsoft.com/office/officeart/2005/8/layout/hierarchy3"/>
    <dgm:cxn modelId="{58B9ECDB-58FC-42D7-9D6F-46F848F6D4A1}" type="presOf" srcId="{C634250A-10AC-4A6C-885A-04F11308023D}" destId="{14143BD7-8A65-4C11-8AB5-F107B296A252}" srcOrd="1" destOrd="0" presId="urn:microsoft.com/office/officeart/2005/8/layout/hierarchy3"/>
    <dgm:cxn modelId="{226402DC-5789-484E-AC59-C9995BFA084F}" type="presOf" srcId="{C74EE82B-5704-455F-964A-2168BCD49BB9}" destId="{4F2AEBC2-DD1E-41AC-8DE3-E305DAEA61E3}" srcOrd="0" destOrd="0" presId="urn:microsoft.com/office/officeart/2005/8/layout/hierarchy3"/>
    <dgm:cxn modelId="{20D6C6E5-F523-4D56-8531-5B4D85369EC6}" srcId="{C634250A-10AC-4A6C-885A-04F11308023D}" destId="{C74EE82B-5704-455F-964A-2168BCD49BB9}" srcOrd="1" destOrd="0" parTransId="{D3F48BF4-DF80-4419-B5C1-9784013BCC8A}" sibTransId="{C677EFD6-C18D-4805-9410-A9255122D15C}"/>
    <dgm:cxn modelId="{5876ECF5-754B-452C-BBD7-8C645BC0DA64}" type="presOf" srcId="{FD248A8F-099B-431C-B6AB-B90078BFA65A}" destId="{AC12FC72-1064-4AE8-8127-B07AC697E676}" srcOrd="0" destOrd="0" presId="urn:microsoft.com/office/officeart/2005/8/layout/hierarchy3"/>
    <dgm:cxn modelId="{4D1B9C92-8991-4A25-96CC-C05B9E80592B}" type="presParOf" srcId="{71691C56-965B-45EE-8C9E-49610FF3CA08}" destId="{56B5093B-F4C9-4CCF-9874-70FE6334D253}" srcOrd="0" destOrd="0" presId="urn:microsoft.com/office/officeart/2005/8/layout/hierarchy3"/>
    <dgm:cxn modelId="{EDD1E2AB-3518-4022-BF7B-D170386FED91}" type="presParOf" srcId="{56B5093B-F4C9-4CCF-9874-70FE6334D253}" destId="{FBFABD40-2F64-4E92-99D2-FD192DFE7100}" srcOrd="0" destOrd="0" presId="urn:microsoft.com/office/officeart/2005/8/layout/hierarchy3"/>
    <dgm:cxn modelId="{E09E988D-8014-4799-AA24-0EA3E7E7BD44}" type="presParOf" srcId="{FBFABD40-2F64-4E92-99D2-FD192DFE7100}" destId="{A6E741E6-F794-42FC-B30F-219A2ACA61FC}" srcOrd="0" destOrd="0" presId="urn:microsoft.com/office/officeart/2005/8/layout/hierarchy3"/>
    <dgm:cxn modelId="{23DDBCBC-7108-4A4E-AC91-88811AE8D1F9}" type="presParOf" srcId="{FBFABD40-2F64-4E92-99D2-FD192DFE7100}" destId="{14143BD7-8A65-4C11-8AB5-F107B296A252}" srcOrd="1" destOrd="0" presId="urn:microsoft.com/office/officeart/2005/8/layout/hierarchy3"/>
    <dgm:cxn modelId="{CE6BFE0B-75D9-4BB1-8A85-EA45125BCE95}" type="presParOf" srcId="{56B5093B-F4C9-4CCF-9874-70FE6334D253}" destId="{F14AE368-8A8E-431A-80C3-B902337EB53F}" srcOrd="1" destOrd="0" presId="urn:microsoft.com/office/officeart/2005/8/layout/hierarchy3"/>
    <dgm:cxn modelId="{6B33B65B-8CA8-445F-AED8-C1C3BFC722E5}" type="presParOf" srcId="{F14AE368-8A8E-431A-80C3-B902337EB53F}" destId="{AC12FC72-1064-4AE8-8127-B07AC697E676}" srcOrd="0" destOrd="0" presId="urn:microsoft.com/office/officeart/2005/8/layout/hierarchy3"/>
    <dgm:cxn modelId="{1E624372-008A-4884-B5DE-D2745EAB0AC9}" type="presParOf" srcId="{F14AE368-8A8E-431A-80C3-B902337EB53F}" destId="{C32FC853-DAA1-4109-84A4-D502A06FE38F}" srcOrd="1" destOrd="0" presId="urn:microsoft.com/office/officeart/2005/8/layout/hierarchy3"/>
    <dgm:cxn modelId="{0921D62F-99CE-446D-B928-9643B8BB2AE4}" type="presParOf" srcId="{F14AE368-8A8E-431A-80C3-B902337EB53F}" destId="{38706AA9-0CD4-4E90-8D65-C9BCDF20E3D6}" srcOrd="2" destOrd="0" presId="urn:microsoft.com/office/officeart/2005/8/layout/hierarchy3"/>
    <dgm:cxn modelId="{AE722C67-6656-403C-8249-610641CB814D}" type="presParOf" srcId="{F14AE368-8A8E-431A-80C3-B902337EB53F}" destId="{4F2AEBC2-DD1E-41AC-8DE3-E305DAEA61E3}" srcOrd="3" destOrd="0" presId="urn:microsoft.com/office/officeart/2005/8/layout/hierarchy3"/>
    <dgm:cxn modelId="{550A27E2-577C-4E96-9741-2B427792BBE2}" type="presParOf" srcId="{F14AE368-8A8E-431A-80C3-B902337EB53F}" destId="{1A02DA2E-1E69-4674-9E13-A4F08A45C8F7}" srcOrd="4" destOrd="0" presId="urn:microsoft.com/office/officeart/2005/8/layout/hierarchy3"/>
    <dgm:cxn modelId="{D1FA19CF-82C3-48E9-B6DC-37597491B993}" type="presParOf" srcId="{F14AE368-8A8E-431A-80C3-B902337EB53F}" destId="{CD87E994-076D-466B-8D72-65B81B3B3DEE}" srcOrd="5" destOrd="0" presId="urn:microsoft.com/office/officeart/2005/8/layout/hierarchy3"/>
    <dgm:cxn modelId="{A82003B0-FE78-41A4-A9A8-A2AA2DA5D816}" type="presParOf" srcId="{F14AE368-8A8E-431A-80C3-B902337EB53F}" destId="{60795B28-1CC3-4A3E-A722-E7BF804CD659}" srcOrd="6" destOrd="0" presId="urn:microsoft.com/office/officeart/2005/8/layout/hierarchy3"/>
    <dgm:cxn modelId="{A0B8A470-96BA-4DF9-94CE-114790A21548}" type="presParOf" srcId="{F14AE368-8A8E-431A-80C3-B902337EB53F}" destId="{230FF42B-4185-42A2-9681-464F84D3A981}" srcOrd="7" destOrd="0" presId="urn:microsoft.com/office/officeart/2005/8/layout/hierarchy3"/>
    <dgm:cxn modelId="{375FB186-2116-40FB-84EA-AD7ADE3EDCFE}" type="presParOf" srcId="{F14AE368-8A8E-431A-80C3-B902337EB53F}" destId="{A886940F-979C-45AB-92E4-C0267AB77ACC}" srcOrd="8" destOrd="0" presId="urn:microsoft.com/office/officeart/2005/8/layout/hierarchy3"/>
    <dgm:cxn modelId="{10460642-C9F5-47B0-835D-5EF3EDFAD3C1}" type="presParOf" srcId="{F14AE368-8A8E-431A-80C3-B902337EB53F}" destId="{81C1D769-E5C3-4502-B64B-501EB8DD0492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72DD53-E49E-417B-969F-39D52E8B3B22}" type="doc">
      <dgm:prSet loTypeId="urn:microsoft.com/office/officeart/2005/8/layout/hierarchy3" loCatId="hierarchy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C634250A-10AC-4A6C-885A-04F11308023D}">
      <dgm:prSet phldrT="[Testo]" custT="1"/>
      <dgm:spPr>
        <a:solidFill>
          <a:srgbClr val="FFC000"/>
        </a:solidFill>
      </dgm:spPr>
      <dgm:t>
        <a:bodyPr/>
        <a:lstStyle/>
        <a:p>
          <a:r>
            <a:rPr lang="it-IT" sz="1200" dirty="0"/>
            <a:t>Data mapping and </a:t>
          </a:r>
          <a:r>
            <a:rPr lang="it-IT" sz="1200" dirty="0" err="1"/>
            <a:t>analysis</a:t>
          </a:r>
          <a:endParaRPr lang="it-IT" sz="1200" dirty="0"/>
        </a:p>
      </dgm:t>
    </dgm:pt>
    <dgm:pt modelId="{CC5C23AA-E9B4-4670-9E49-5844120BA6DB}" type="parTrans" cxnId="{71285806-3C65-4791-B941-236DE178986B}">
      <dgm:prSet/>
      <dgm:spPr/>
      <dgm:t>
        <a:bodyPr/>
        <a:lstStyle/>
        <a:p>
          <a:endParaRPr lang="it-IT"/>
        </a:p>
      </dgm:t>
    </dgm:pt>
    <dgm:pt modelId="{9F2CFD81-F282-4400-B1EC-8A8D13128D94}" type="sibTrans" cxnId="{71285806-3C65-4791-B941-236DE178986B}">
      <dgm:prSet/>
      <dgm:spPr/>
      <dgm:t>
        <a:bodyPr/>
        <a:lstStyle/>
        <a:p>
          <a:endParaRPr lang="it-IT"/>
        </a:p>
      </dgm:t>
    </dgm:pt>
    <dgm:pt modelId="{FE36ED04-18CE-4862-B9E3-7B90F90FCF38}">
      <dgm:prSet phldrT="[Testo]" custT="1"/>
      <dgm:spPr/>
      <dgm:t>
        <a:bodyPr/>
        <a:lstStyle/>
        <a:p>
          <a:r>
            <a:rPr lang="it-IT" sz="1100" dirty="0" err="1"/>
            <a:t>Orthophoto</a:t>
          </a:r>
          <a:endParaRPr lang="it-IT" sz="1100" dirty="0"/>
        </a:p>
      </dgm:t>
    </dgm:pt>
    <dgm:pt modelId="{FD248A8F-099B-431C-B6AB-B90078BFA65A}" type="parTrans" cxnId="{4DEA67BF-D871-446B-877B-5FCA2E075A9F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DE855D3A-8D4C-4411-B4E8-E694BFD08406}" type="sibTrans" cxnId="{4DEA67BF-D871-446B-877B-5FCA2E075A9F}">
      <dgm:prSet/>
      <dgm:spPr/>
      <dgm:t>
        <a:bodyPr/>
        <a:lstStyle/>
        <a:p>
          <a:endParaRPr lang="it-IT"/>
        </a:p>
      </dgm:t>
    </dgm:pt>
    <dgm:pt modelId="{C74EE82B-5704-455F-964A-2168BCD49BB9}">
      <dgm:prSet phldrT="[Testo]" custT="1"/>
      <dgm:spPr/>
      <dgm:t>
        <a:bodyPr/>
        <a:lstStyle/>
        <a:p>
          <a:r>
            <a:rPr lang="it-IT" sz="1100" dirty="0"/>
            <a:t>Digital </a:t>
          </a:r>
          <a:r>
            <a:rPr lang="it-IT" sz="1100" dirty="0" err="1"/>
            <a:t>Terrain</a:t>
          </a:r>
          <a:r>
            <a:rPr lang="it-IT" sz="1100" dirty="0"/>
            <a:t> Model</a:t>
          </a:r>
        </a:p>
      </dgm:t>
    </dgm:pt>
    <dgm:pt modelId="{D3F48BF4-DF80-4419-B5C1-9784013BCC8A}" type="parTrans" cxnId="{20D6C6E5-F523-4D56-8531-5B4D85369EC6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C677EFD6-C18D-4805-9410-A9255122D15C}" type="sibTrans" cxnId="{20D6C6E5-F523-4D56-8531-5B4D85369EC6}">
      <dgm:prSet/>
      <dgm:spPr/>
      <dgm:t>
        <a:bodyPr/>
        <a:lstStyle/>
        <a:p>
          <a:endParaRPr lang="it-IT"/>
        </a:p>
      </dgm:t>
    </dgm:pt>
    <dgm:pt modelId="{942A62DF-3636-487B-9024-DEBCB6A5A299}">
      <dgm:prSet phldrT="[Testo]" custT="1"/>
      <dgm:spPr/>
      <dgm:t>
        <a:bodyPr/>
        <a:lstStyle/>
        <a:p>
          <a:r>
            <a:rPr lang="it-IT" sz="1100" dirty="0" err="1"/>
            <a:t>Geological</a:t>
          </a:r>
          <a:r>
            <a:rPr lang="it-IT" sz="1100" dirty="0"/>
            <a:t> </a:t>
          </a:r>
          <a:r>
            <a:rPr lang="it-IT" sz="1100" dirty="0" err="1"/>
            <a:t>map</a:t>
          </a:r>
          <a:endParaRPr lang="it-IT" sz="1100" dirty="0"/>
        </a:p>
      </dgm:t>
    </dgm:pt>
    <dgm:pt modelId="{07F98DFB-E4CF-47CD-8BD9-E6879FA63DBA}" type="parTrans" cxnId="{6198EE22-9399-4195-9AD1-4C60507FE729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AA47B730-DF64-4E1D-AE38-89C77A11E7F1}" type="sibTrans" cxnId="{6198EE22-9399-4195-9AD1-4C60507FE729}">
      <dgm:prSet/>
      <dgm:spPr/>
      <dgm:t>
        <a:bodyPr/>
        <a:lstStyle/>
        <a:p>
          <a:endParaRPr lang="it-IT"/>
        </a:p>
      </dgm:t>
    </dgm:pt>
    <dgm:pt modelId="{D078A9D0-DE6F-46B1-9668-F5DCF59901F5}">
      <dgm:prSet phldrT="[Testo]" custT="1"/>
      <dgm:spPr/>
      <dgm:t>
        <a:bodyPr/>
        <a:lstStyle/>
        <a:p>
          <a:r>
            <a:rPr lang="it-IT" sz="1100" dirty="0" err="1"/>
            <a:t>Geomorphological</a:t>
          </a:r>
          <a:r>
            <a:rPr lang="it-IT" sz="1100" dirty="0"/>
            <a:t> </a:t>
          </a:r>
          <a:r>
            <a:rPr lang="it-IT" sz="1100" dirty="0" err="1"/>
            <a:t>map</a:t>
          </a:r>
          <a:endParaRPr lang="it-IT" sz="1100" dirty="0"/>
        </a:p>
      </dgm:t>
    </dgm:pt>
    <dgm:pt modelId="{0023F317-DC67-4FA5-B05C-AF51D81AC89F}" type="parTrans" cxnId="{F408E460-0BFA-4181-BFDE-4FE29423D7E9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14D69B80-4413-4E8F-8ADC-A21F1AC80498}" type="sibTrans" cxnId="{F408E460-0BFA-4181-BFDE-4FE29423D7E9}">
      <dgm:prSet/>
      <dgm:spPr/>
      <dgm:t>
        <a:bodyPr/>
        <a:lstStyle/>
        <a:p>
          <a:endParaRPr lang="it-IT"/>
        </a:p>
      </dgm:t>
    </dgm:pt>
    <dgm:pt modelId="{7846B6A8-8117-4992-9A3F-9D2B0083A6CB}">
      <dgm:prSet phldrT="[Testo]" custT="1"/>
      <dgm:spPr/>
      <dgm:t>
        <a:bodyPr/>
        <a:lstStyle/>
        <a:p>
          <a:r>
            <a:rPr lang="it-IT" sz="1100" dirty="0" err="1"/>
            <a:t>Regional</a:t>
          </a:r>
          <a:r>
            <a:rPr lang="it-IT" sz="1100" dirty="0"/>
            <a:t> technical </a:t>
          </a:r>
          <a:r>
            <a:rPr lang="it-IT" sz="1100" dirty="0" err="1"/>
            <a:t>map</a:t>
          </a:r>
          <a:endParaRPr lang="it-IT" sz="1100" dirty="0"/>
        </a:p>
      </dgm:t>
    </dgm:pt>
    <dgm:pt modelId="{E905AE68-55A2-47BA-8EDF-D96015E194F8}" type="parTrans" cxnId="{F7FF1A77-973A-4C49-9888-2398781DF50A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A1CF85B2-F48C-4938-B557-D5E5482A048A}" type="sibTrans" cxnId="{F7FF1A77-973A-4C49-9888-2398781DF50A}">
      <dgm:prSet/>
      <dgm:spPr/>
      <dgm:t>
        <a:bodyPr/>
        <a:lstStyle/>
        <a:p>
          <a:endParaRPr lang="it-IT"/>
        </a:p>
      </dgm:t>
    </dgm:pt>
    <dgm:pt modelId="{3A49F868-C47C-44FE-BA84-4573A2928ABF}">
      <dgm:prSet phldrT="[Testo]" custT="1"/>
      <dgm:spPr/>
      <dgm:t>
        <a:bodyPr/>
        <a:lstStyle/>
        <a:p>
          <a:r>
            <a:rPr lang="it-IT" sz="1100" dirty="0" err="1"/>
            <a:t>Geotechnical</a:t>
          </a:r>
          <a:r>
            <a:rPr lang="it-IT" sz="1100" dirty="0"/>
            <a:t> </a:t>
          </a:r>
          <a:r>
            <a:rPr lang="it-IT" sz="1100" dirty="0" err="1"/>
            <a:t>investigations</a:t>
          </a:r>
          <a:endParaRPr lang="it-IT" sz="1100" dirty="0"/>
        </a:p>
      </dgm:t>
    </dgm:pt>
    <dgm:pt modelId="{1C03E00D-C63D-481B-B4A8-FCAECC0B3423}" type="parTrans" cxnId="{2654F9DE-5B0F-4F39-8A4D-89DA369BAEE0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FA799913-20DE-4DA9-BF2B-110716C60FA6}" type="sibTrans" cxnId="{2654F9DE-5B0F-4F39-8A4D-89DA369BAEE0}">
      <dgm:prSet/>
      <dgm:spPr/>
      <dgm:t>
        <a:bodyPr/>
        <a:lstStyle/>
        <a:p>
          <a:endParaRPr lang="it-IT"/>
        </a:p>
      </dgm:t>
    </dgm:pt>
    <dgm:pt modelId="{71691C56-965B-45EE-8C9E-49610FF3CA08}" type="pres">
      <dgm:prSet presAssocID="{E872DD53-E49E-417B-969F-39D52E8B3B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B5093B-F4C9-4CCF-9874-70FE6334D253}" type="pres">
      <dgm:prSet presAssocID="{C634250A-10AC-4A6C-885A-04F11308023D}" presName="root" presStyleCnt="0"/>
      <dgm:spPr/>
    </dgm:pt>
    <dgm:pt modelId="{FBFABD40-2F64-4E92-99D2-FD192DFE7100}" type="pres">
      <dgm:prSet presAssocID="{C634250A-10AC-4A6C-885A-04F11308023D}" presName="rootComposite" presStyleCnt="0"/>
      <dgm:spPr/>
    </dgm:pt>
    <dgm:pt modelId="{A6E741E6-F794-42FC-B30F-219A2ACA61FC}" type="pres">
      <dgm:prSet presAssocID="{C634250A-10AC-4A6C-885A-04F11308023D}" presName="rootText" presStyleLbl="node1" presStyleIdx="0" presStyleCnt="1" custScaleX="132094" custScaleY="38153"/>
      <dgm:spPr/>
    </dgm:pt>
    <dgm:pt modelId="{14143BD7-8A65-4C11-8AB5-F107B296A252}" type="pres">
      <dgm:prSet presAssocID="{C634250A-10AC-4A6C-885A-04F11308023D}" presName="rootConnector" presStyleLbl="node1" presStyleIdx="0" presStyleCnt="1"/>
      <dgm:spPr/>
    </dgm:pt>
    <dgm:pt modelId="{F14AE368-8A8E-431A-80C3-B902337EB53F}" type="pres">
      <dgm:prSet presAssocID="{C634250A-10AC-4A6C-885A-04F11308023D}" presName="childShape" presStyleCnt="0"/>
      <dgm:spPr/>
    </dgm:pt>
    <dgm:pt modelId="{AC12FC72-1064-4AE8-8127-B07AC697E676}" type="pres">
      <dgm:prSet presAssocID="{FD248A8F-099B-431C-B6AB-B90078BFA65A}" presName="Name13" presStyleLbl="parChTrans1D2" presStyleIdx="0" presStyleCnt="6"/>
      <dgm:spPr/>
    </dgm:pt>
    <dgm:pt modelId="{C32FC853-DAA1-4109-84A4-D502A06FE38F}" type="pres">
      <dgm:prSet presAssocID="{FE36ED04-18CE-4862-B9E3-7B90F90FCF38}" presName="childText" presStyleLbl="bgAcc1" presStyleIdx="0" presStyleCnt="6" custScaleX="79620" custScaleY="36018">
        <dgm:presLayoutVars>
          <dgm:bulletEnabled val="1"/>
        </dgm:presLayoutVars>
      </dgm:prSet>
      <dgm:spPr/>
    </dgm:pt>
    <dgm:pt modelId="{38706AA9-0CD4-4E90-8D65-C9BCDF20E3D6}" type="pres">
      <dgm:prSet presAssocID="{D3F48BF4-DF80-4419-B5C1-9784013BCC8A}" presName="Name13" presStyleLbl="parChTrans1D2" presStyleIdx="1" presStyleCnt="6"/>
      <dgm:spPr/>
    </dgm:pt>
    <dgm:pt modelId="{4F2AEBC2-DD1E-41AC-8DE3-E305DAEA61E3}" type="pres">
      <dgm:prSet presAssocID="{C74EE82B-5704-455F-964A-2168BCD49BB9}" presName="childText" presStyleLbl="bgAcc1" presStyleIdx="1" presStyleCnt="6" custScaleX="126761" custScaleY="38226">
        <dgm:presLayoutVars>
          <dgm:bulletEnabled val="1"/>
        </dgm:presLayoutVars>
      </dgm:prSet>
      <dgm:spPr/>
    </dgm:pt>
    <dgm:pt modelId="{1A02DA2E-1E69-4674-9E13-A4F08A45C8F7}" type="pres">
      <dgm:prSet presAssocID="{07F98DFB-E4CF-47CD-8BD9-E6879FA63DBA}" presName="Name13" presStyleLbl="parChTrans1D2" presStyleIdx="2" presStyleCnt="6"/>
      <dgm:spPr/>
    </dgm:pt>
    <dgm:pt modelId="{CD87E994-076D-466B-8D72-65B81B3B3DEE}" type="pres">
      <dgm:prSet presAssocID="{942A62DF-3636-487B-9024-DEBCB6A5A299}" presName="childText" presStyleLbl="bgAcc1" presStyleIdx="2" presStyleCnt="6" custScaleX="88009" custScaleY="36439">
        <dgm:presLayoutVars>
          <dgm:bulletEnabled val="1"/>
        </dgm:presLayoutVars>
      </dgm:prSet>
      <dgm:spPr/>
    </dgm:pt>
    <dgm:pt modelId="{60795B28-1CC3-4A3E-A722-E7BF804CD659}" type="pres">
      <dgm:prSet presAssocID="{0023F317-DC67-4FA5-B05C-AF51D81AC89F}" presName="Name13" presStyleLbl="parChTrans1D2" presStyleIdx="3" presStyleCnt="6"/>
      <dgm:spPr/>
    </dgm:pt>
    <dgm:pt modelId="{230FF42B-4185-42A2-9681-464F84D3A981}" type="pres">
      <dgm:prSet presAssocID="{D078A9D0-DE6F-46B1-9668-F5DCF59901F5}" presName="childText" presStyleLbl="bgAcc1" presStyleIdx="3" presStyleCnt="6" custScaleX="132310" custScaleY="39636">
        <dgm:presLayoutVars>
          <dgm:bulletEnabled val="1"/>
        </dgm:presLayoutVars>
      </dgm:prSet>
      <dgm:spPr/>
    </dgm:pt>
    <dgm:pt modelId="{A886940F-979C-45AB-92E4-C0267AB77ACC}" type="pres">
      <dgm:prSet presAssocID="{E905AE68-55A2-47BA-8EDF-D96015E194F8}" presName="Name13" presStyleLbl="parChTrans1D2" presStyleIdx="4" presStyleCnt="6"/>
      <dgm:spPr/>
    </dgm:pt>
    <dgm:pt modelId="{81C1D769-E5C3-4502-B64B-501EB8DD0492}" type="pres">
      <dgm:prSet presAssocID="{7846B6A8-8117-4992-9A3F-9D2B0083A6CB}" presName="childText" presStyleLbl="bgAcc1" presStyleIdx="4" presStyleCnt="6" custScaleX="134105" custScaleY="39198">
        <dgm:presLayoutVars>
          <dgm:bulletEnabled val="1"/>
        </dgm:presLayoutVars>
      </dgm:prSet>
      <dgm:spPr/>
    </dgm:pt>
    <dgm:pt modelId="{C7939695-8CED-4390-8EC5-0B0365C973D2}" type="pres">
      <dgm:prSet presAssocID="{1C03E00D-C63D-481B-B4A8-FCAECC0B3423}" presName="Name13" presStyleLbl="parChTrans1D2" presStyleIdx="5" presStyleCnt="6"/>
      <dgm:spPr/>
    </dgm:pt>
    <dgm:pt modelId="{70A44135-1A64-4F39-83AB-0DDFF9808EB3}" type="pres">
      <dgm:prSet presAssocID="{3A49F868-C47C-44FE-BA84-4573A2928ABF}" presName="childText" presStyleLbl="bgAcc1" presStyleIdx="5" presStyleCnt="6" custScaleX="167056" custScaleY="39081">
        <dgm:presLayoutVars>
          <dgm:bulletEnabled val="1"/>
        </dgm:presLayoutVars>
      </dgm:prSet>
      <dgm:spPr/>
    </dgm:pt>
  </dgm:ptLst>
  <dgm:cxnLst>
    <dgm:cxn modelId="{71285806-3C65-4791-B941-236DE178986B}" srcId="{E872DD53-E49E-417B-969F-39D52E8B3B22}" destId="{C634250A-10AC-4A6C-885A-04F11308023D}" srcOrd="0" destOrd="0" parTransId="{CC5C23AA-E9B4-4670-9E49-5844120BA6DB}" sibTransId="{9F2CFD81-F282-4400-B1EC-8A8D13128D94}"/>
    <dgm:cxn modelId="{802C5F11-BFA3-427C-AABE-D13444FFAC6C}" type="presOf" srcId="{FE36ED04-18CE-4862-B9E3-7B90F90FCF38}" destId="{C32FC853-DAA1-4109-84A4-D502A06FE38F}" srcOrd="0" destOrd="0" presId="urn:microsoft.com/office/officeart/2005/8/layout/hierarchy3"/>
    <dgm:cxn modelId="{6198EE22-9399-4195-9AD1-4C60507FE729}" srcId="{C634250A-10AC-4A6C-885A-04F11308023D}" destId="{942A62DF-3636-487B-9024-DEBCB6A5A299}" srcOrd="2" destOrd="0" parTransId="{07F98DFB-E4CF-47CD-8BD9-E6879FA63DBA}" sibTransId="{AA47B730-DF64-4E1D-AE38-89C77A11E7F1}"/>
    <dgm:cxn modelId="{AF0A1023-8879-4CF2-B9B1-B408E083AA4E}" type="presOf" srcId="{C634250A-10AC-4A6C-885A-04F11308023D}" destId="{A6E741E6-F794-42FC-B30F-219A2ACA61FC}" srcOrd="0" destOrd="0" presId="urn:microsoft.com/office/officeart/2005/8/layout/hierarchy3"/>
    <dgm:cxn modelId="{16C5D124-2FBF-4A92-83EA-1620E642D08E}" type="presOf" srcId="{D078A9D0-DE6F-46B1-9668-F5DCF59901F5}" destId="{230FF42B-4185-42A2-9681-464F84D3A981}" srcOrd="0" destOrd="0" presId="urn:microsoft.com/office/officeart/2005/8/layout/hierarchy3"/>
    <dgm:cxn modelId="{7754C42C-7C71-40CC-8586-2786724E0737}" type="presOf" srcId="{0023F317-DC67-4FA5-B05C-AF51D81AC89F}" destId="{60795B28-1CC3-4A3E-A722-E7BF804CD659}" srcOrd="0" destOrd="0" presId="urn:microsoft.com/office/officeart/2005/8/layout/hierarchy3"/>
    <dgm:cxn modelId="{F408E460-0BFA-4181-BFDE-4FE29423D7E9}" srcId="{C634250A-10AC-4A6C-885A-04F11308023D}" destId="{D078A9D0-DE6F-46B1-9668-F5DCF59901F5}" srcOrd="3" destOrd="0" parTransId="{0023F317-DC67-4FA5-B05C-AF51D81AC89F}" sibTransId="{14D69B80-4413-4E8F-8ADC-A21F1AC80498}"/>
    <dgm:cxn modelId="{C6F6DB62-F51A-4CF9-A5B7-7D3642231E93}" type="presOf" srcId="{07F98DFB-E4CF-47CD-8BD9-E6879FA63DBA}" destId="{1A02DA2E-1E69-4674-9E13-A4F08A45C8F7}" srcOrd="0" destOrd="0" presId="urn:microsoft.com/office/officeart/2005/8/layout/hierarchy3"/>
    <dgm:cxn modelId="{24870A67-7D9C-47FD-B8AA-126853D8EC59}" type="presOf" srcId="{3A49F868-C47C-44FE-BA84-4573A2928ABF}" destId="{70A44135-1A64-4F39-83AB-0DDFF9808EB3}" srcOrd="0" destOrd="0" presId="urn:microsoft.com/office/officeart/2005/8/layout/hierarchy3"/>
    <dgm:cxn modelId="{FC0D464A-FE22-4463-AFD9-57F33288AA56}" type="presOf" srcId="{1C03E00D-C63D-481B-B4A8-FCAECC0B3423}" destId="{C7939695-8CED-4390-8EC5-0B0365C973D2}" srcOrd="0" destOrd="0" presId="urn:microsoft.com/office/officeart/2005/8/layout/hierarchy3"/>
    <dgm:cxn modelId="{63C1346E-B4D2-4C30-B7E1-B1465D564471}" type="presOf" srcId="{E905AE68-55A2-47BA-8EDF-D96015E194F8}" destId="{A886940F-979C-45AB-92E4-C0267AB77ACC}" srcOrd="0" destOrd="0" presId="urn:microsoft.com/office/officeart/2005/8/layout/hierarchy3"/>
    <dgm:cxn modelId="{2F13A270-D11F-4029-863C-F51896F33579}" type="presOf" srcId="{942A62DF-3636-487B-9024-DEBCB6A5A299}" destId="{CD87E994-076D-466B-8D72-65B81B3B3DEE}" srcOrd="0" destOrd="0" presId="urn:microsoft.com/office/officeart/2005/8/layout/hierarchy3"/>
    <dgm:cxn modelId="{F7FF1A77-973A-4C49-9888-2398781DF50A}" srcId="{C634250A-10AC-4A6C-885A-04F11308023D}" destId="{7846B6A8-8117-4992-9A3F-9D2B0083A6CB}" srcOrd="4" destOrd="0" parTransId="{E905AE68-55A2-47BA-8EDF-D96015E194F8}" sibTransId="{A1CF85B2-F48C-4938-B557-D5E5482A048A}"/>
    <dgm:cxn modelId="{5EB0B494-424D-4DF6-9953-0C564CD95BEB}" type="presOf" srcId="{7846B6A8-8117-4992-9A3F-9D2B0083A6CB}" destId="{81C1D769-E5C3-4502-B64B-501EB8DD0492}" srcOrd="0" destOrd="0" presId="urn:microsoft.com/office/officeart/2005/8/layout/hierarchy3"/>
    <dgm:cxn modelId="{408D83A2-EBC9-46F7-96A1-E00C233E8C58}" type="presOf" srcId="{E872DD53-E49E-417B-969F-39D52E8B3B22}" destId="{71691C56-965B-45EE-8C9E-49610FF3CA08}" srcOrd="0" destOrd="0" presId="urn:microsoft.com/office/officeart/2005/8/layout/hierarchy3"/>
    <dgm:cxn modelId="{4DEA67BF-D871-446B-877B-5FCA2E075A9F}" srcId="{C634250A-10AC-4A6C-885A-04F11308023D}" destId="{FE36ED04-18CE-4862-B9E3-7B90F90FCF38}" srcOrd="0" destOrd="0" parTransId="{FD248A8F-099B-431C-B6AB-B90078BFA65A}" sibTransId="{DE855D3A-8D4C-4411-B4E8-E694BFD08406}"/>
    <dgm:cxn modelId="{57EDECCE-B4DD-422F-8B9E-3A6CE59C1552}" type="presOf" srcId="{D3F48BF4-DF80-4419-B5C1-9784013BCC8A}" destId="{38706AA9-0CD4-4E90-8D65-C9BCDF20E3D6}" srcOrd="0" destOrd="0" presId="urn:microsoft.com/office/officeart/2005/8/layout/hierarchy3"/>
    <dgm:cxn modelId="{58B9ECDB-58FC-42D7-9D6F-46F848F6D4A1}" type="presOf" srcId="{C634250A-10AC-4A6C-885A-04F11308023D}" destId="{14143BD7-8A65-4C11-8AB5-F107B296A252}" srcOrd="1" destOrd="0" presId="urn:microsoft.com/office/officeart/2005/8/layout/hierarchy3"/>
    <dgm:cxn modelId="{226402DC-5789-484E-AC59-C9995BFA084F}" type="presOf" srcId="{C74EE82B-5704-455F-964A-2168BCD49BB9}" destId="{4F2AEBC2-DD1E-41AC-8DE3-E305DAEA61E3}" srcOrd="0" destOrd="0" presId="urn:microsoft.com/office/officeart/2005/8/layout/hierarchy3"/>
    <dgm:cxn modelId="{2654F9DE-5B0F-4F39-8A4D-89DA369BAEE0}" srcId="{C634250A-10AC-4A6C-885A-04F11308023D}" destId="{3A49F868-C47C-44FE-BA84-4573A2928ABF}" srcOrd="5" destOrd="0" parTransId="{1C03E00D-C63D-481B-B4A8-FCAECC0B3423}" sibTransId="{FA799913-20DE-4DA9-BF2B-110716C60FA6}"/>
    <dgm:cxn modelId="{20D6C6E5-F523-4D56-8531-5B4D85369EC6}" srcId="{C634250A-10AC-4A6C-885A-04F11308023D}" destId="{C74EE82B-5704-455F-964A-2168BCD49BB9}" srcOrd="1" destOrd="0" parTransId="{D3F48BF4-DF80-4419-B5C1-9784013BCC8A}" sibTransId="{C677EFD6-C18D-4805-9410-A9255122D15C}"/>
    <dgm:cxn modelId="{5876ECF5-754B-452C-BBD7-8C645BC0DA64}" type="presOf" srcId="{FD248A8F-099B-431C-B6AB-B90078BFA65A}" destId="{AC12FC72-1064-4AE8-8127-B07AC697E676}" srcOrd="0" destOrd="0" presId="urn:microsoft.com/office/officeart/2005/8/layout/hierarchy3"/>
    <dgm:cxn modelId="{4D1B9C92-8991-4A25-96CC-C05B9E80592B}" type="presParOf" srcId="{71691C56-965B-45EE-8C9E-49610FF3CA08}" destId="{56B5093B-F4C9-4CCF-9874-70FE6334D253}" srcOrd="0" destOrd="0" presId="urn:microsoft.com/office/officeart/2005/8/layout/hierarchy3"/>
    <dgm:cxn modelId="{EDD1E2AB-3518-4022-BF7B-D170386FED91}" type="presParOf" srcId="{56B5093B-F4C9-4CCF-9874-70FE6334D253}" destId="{FBFABD40-2F64-4E92-99D2-FD192DFE7100}" srcOrd="0" destOrd="0" presId="urn:microsoft.com/office/officeart/2005/8/layout/hierarchy3"/>
    <dgm:cxn modelId="{E09E988D-8014-4799-AA24-0EA3E7E7BD44}" type="presParOf" srcId="{FBFABD40-2F64-4E92-99D2-FD192DFE7100}" destId="{A6E741E6-F794-42FC-B30F-219A2ACA61FC}" srcOrd="0" destOrd="0" presId="urn:microsoft.com/office/officeart/2005/8/layout/hierarchy3"/>
    <dgm:cxn modelId="{23DDBCBC-7108-4A4E-AC91-88811AE8D1F9}" type="presParOf" srcId="{FBFABD40-2F64-4E92-99D2-FD192DFE7100}" destId="{14143BD7-8A65-4C11-8AB5-F107B296A252}" srcOrd="1" destOrd="0" presId="urn:microsoft.com/office/officeart/2005/8/layout/hierarchy3"/>
    <dgm:cxn modelId="{CE6BFE0B-75D9-4BB1-8A85-EA45125BCE95}" type="presParOf" srcId="{56B5093B-F4C9-4CCF-9874-70FE6334D253}" destId="{F14AE368-8A8E-431A-80C3-B902337EB53F}" srcOrd="1" destOrd="0" presId="urn:microsoft.com/office/officeart/2005/8/layout/hierarchy3"/>
    <dgm:cxn modelId="{6B33B65B-8CA8-445F-AED8-C1C3BFC722E5}" type="presParOf" srcId="{F14AE368-8A8E-431A-80C3-B902337EB53F}" destId="{AC12FC72-1064-4AE8-8127-B07AC697E676}" srcOrd="0" destOrd="0" presId="urn:microsoft.com/office/officeart/2005/8/layout/hierarchy3"/>
    <dgm:cxn modelId="{1E624372-008A-4884-B5DE-D2745EAB0AC9}" type="presParOf" srcId="{F14AE368-8A8E-431A-80C3-B902337EB53F}" destId="{C32FC853-DAA1-4109-84A4-D502A06FE38F}" srcOrd="1" destOrd="0" presId="urn:microsoft.com/office/officeart/2005/8/layout/hierarchy3"/>
    <dgm:cxn modelId="{0921D62F-99CE-446D-B928-9643B8BB2AE4}" type="presParOf" srcId="{F14AE368-8A8E-431A-80C3-B902337EB53F}" destId="{38706AA9-0CD4-4E90-8D65-C9BCDF20E3D6}" srcOrd="2" destOrd="0" presId="urn:microsoft.com/office/officeart/2005/8/layout/hierarchy3"/>
    <dgm:cxn modelId="{AE722C67-6656-403C-8249-610641CB814D}" type="presParOf" srcId="{F14AE368-8A8E-431A-80C3-B902337EB53F}" destId="{4F2AEBC2-DD1E-41AC-8DE3-E305DAEA61E3}" srcOrd="3" destOrd="0" presId="urn:microsoft.com/office/officeart/2005/8/layout/hierarchy3"/>
    <dgm:cxn modelId="{550A27E2-577C-4E96-9741-2B427792BBE2}" type="presParOf" srcId="{F14AE368-8A8E-431A-80C3-B902337EB53F}" destId="{1A02DA2E-1E69-4674-9E13-A4F08A45C8F7}" srcOrd="4" destOrd="0" presId="urn:microsoft.com/office/officeart/2005/8/layout/hierarchy3"/>
    <dgm:cxn modelId="{D1FA19CF-82C3-48E9-B6DC-37597491B993}" type="presParOf" srcId="{F14AE368-8A8E-431A-80C3-B902337EB53F}" destId="{CD87E994-076D-466B-8D72-65B81B3B3DEE}" srcOrd="5" destOrd="0" presId="urn:microsoft.com/office/officeart/2005/8/layout/hierarchy3"/>
    <dgm:cxn modelId="{A82003B0-FE78-41A4-A9A8-A2AA2DA5D816}" type="presParOf" srcId="{F14AE368-8A8E-431A-80C3-B902337EB53F}" destId="{60795B28-1CC3-4A3E-A722-E7BF804CD659}" srcOrd="6" destOrd="0" presId="urn:microsoft.com/office/officeart/2005/8/layout/hierarchy3"/>
    <dgm:cxn modelId="{A0B8A470-96BA-4DF9-94CE-114790A21548}" type="presParOf" srcId="{F14AE368-8A8E-431A-80C3-B902337EB53F}" destId="{230FF42B-4185-42A2-9681-464F84D3A981}" srcOrd="7" destOrd="0" presId="urn:microsoft.com/office/officeart/2005/8/layout/hierarchy3"/>
    <dgm:cxn modelId="{375FB186-2116-40FB-84EA-AD7ADE3EDCFE}" type="presParOf" srcId="{F14AE368-8A8E-431A-80C3-B902337EB53F}" destId="{A886940F-979C-45AB-92E4-C0267AB77ACC}" srcOrd="8" destOrd="0" presId="urn:microsoft.com/office/officeart/2005/8/layout/hierarchy3"/>
    <dgm:cxn modelId="{10460642-C9F5-47B0-835D-5EF3EDFAD3C1}" type="presParOf" srcId="{F14AE368-8A8E-431A-80C3-B902337EB53F}" destId="{81C1D769-E5C3-4502-B64B-501EB8DD0492}" srcOrd="9" destOrd="0" presId="urn:microsoft.com/office/officeart/2005/8/layout/hierarchy3"/>
    <dgm:cxn modelId="{12C1BBA4-8B2B-491D-93CF-0368EB5F1E7F}" type="presParOf" srcId="{F14AE368-8A8E-431A-80C3-B902337EB53F}" destId="{C7939695-8CED-4390-8EC5-0B0365C973D2}" srcOrd="10" destOrd="0" presId="urn:microsoft.com/office/officeart/2005/8/layout/hierarchy3"/>
    <dgm:cxn modelId="{DCC2D238-F8CC-4253-A8C5-04A35B0E29EB}" type="presParOf" srcId="{F14AE368-8A8E-431A-80C3-B902337EB53F}" destId="{70A44135-1A64-4F39-83AB-0DDFF9808EB3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3DE9A4-CBC7-4FC8-8894-4E726BF908B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9D7B8C6-F7F8-405D-9172-708C2EC01C98}">
      <dgm:prSet phldrT="[Testo]"/>
      <dgm:spPr/>
      <dgm:t>
        <a:bodyPr/>
        <a:lstStyle/>
        <a:p>
          <a:r>
            <a:rPr lang="it-IT" dirty="0"/>
            <a:t>Dashboard</a:t>
          </a:r>
        </a:p>
      </dgm:t>
    </dgm:pt>
    <dgm:pt modelId="{95BF5020-9036-41BD-AB7C-DC3637D10BD7}" type="parTrans" cxnId="{05A45812-4AFC-4C70-8D37-C190297BB14F}">
      <dgm:prSet/>
      <dgm:spPr/>
      <dgm:t>
        <a:bodyPr/>
        <a:lstStyle/>
        <a:p>
          <a:endParaRPr lang="it-IT"/>
        </a:p>
      </dgm:t>
    </dgm:pt>
    <dgm:pt modelId="{486D6D69-A303-468F-9921-05197EE3D3F6}" type="sibTrans" cxnId="{05A45812-4AFC-4C70-8D37-C190297BB14F}">
      <dgm:prSet/>
      <dgm:spPr/>
      <dgm:t>
        <a:bodyPr/>
        <a:lstStyle/>
        <a:p>
          <a:endParaRPr lang="it-IT"/>
        </a:p>
      </dgm:t>
    </dgm:pt>
    <dgm:pt modelId="{6E71105E-8B39-4947-AB9D-D41380CDDE74}">
      <dgm:prSet phldrT="[Testo]" custT="1"/>
      <dgm:spPr/>
      <dgm:t>
        <a:bodyPr/>
        <a:lstStyle/>
        <a:p>
          <a:r>
            <a:rPr lang="it-IT" sz="1100" dirty="0" err="1"/>
            <a:t>Visualization</a:t>
          </a:r>
          <a:endParaRPr lang="it-IT" sz="1100" dirty="0"/>
        </a:p>
      </dgm:t>
    </dgm:pt>
    <dgm:pt modelId="{6D3EF687-C6CD-4A51-A0D7-6224BEA2B00E}" type="parTrans" cxnId="{7C637A96-160C-4C5D-B12B-D2F5D9FA1311}">
      <dgm:prSet/>
      <dgm:spPr/>
      <dgm:t>
        <a:bodyPr/>
        <a:lstStyle/>
        <a:p>
          <a:endParaRPr lang="it-IT"/>
        </a:p>
      </dgm:t>
    </dgm:pt>
    <dgm:pt modelId="{15BB5416-5E65-4CDA-8074-3707CC87B6F0}" type="sibTrans" cxnId="{7C637A96-160C-4C5D-B12B-D2F5D9FA1311}">
      <dgm:prSet/>
      <dgm:spPr/>
      <dgm:t>
        <a:bodyPr/>
        <a:lstStyle/>
        <a:p>
          <a:endParaRPr lang="it-IT"/>
        </a:p>
      </dgm:t>
    </dgm:pt>
    <dgm:pt modelId="{1D1B85E3-9D6C-48FB-8598-DA62EFD37D06}">
      <dgm:prSet phldrT="[Testo]" custT="1"/>
      <dgm:spPr/>
      <dgm:t>
        <a:bodyPr/>
        <a:lstStyle/>
        <a:p>
          <a:r>
            <a:rPr lang="it-IT" sz="1100" dirty="0" err="1"/>
            <a:t>Interactivity</a:t>
          </a:r>
          <a:endParaRPr lang="it-IT" sz="1100" dirty="0"/>
        </a:p>
      </dgm:t>
    </dgm:pt>
    <dgm:pt modelId="{419C36F3-957E-4AA0-BC04-E5A8D6F7E477}" type="parTrans" cxnId="{AE80C1A7-2994-463C-8917-20A91FDAAA58}">
      <dgm:prSet/>
      <dgm:spPr/>
      <dgm:t>
        <a:bodyPr/>
        <a:lstStyle/>
        <a:p>
          <a:endParaRPr lang="it-IT"/>
        </a:p>
      </dgm:t>
    </dgm:pt>
    <dgm:pt modelId="{45DF36BD-C35A-4C7B-A02D-E3D737C79B5E}" type="sibTrans" cxnId="{AE80C1A7-2994-463C-8917-20A91FDAAA58}">
      <dgm:prSet/>
      <dgm:spPr/>
      <dgm:t>
        <a:bodyPr/>
        <a:lstStyle/>
        <a:p>
          <a:endParaRPr lang="it-IT"/>
        </a:p>
      </dgm:t>
    </dgm:pt>
    <dgm:pt modelId="{0CC3CCE7-8CDA-4694-9095-439583552D8A}">
      <dgm:prSet phldrT="[Testo]" custT="1"/>
      <dgm:spPr/>
      <dgm:t>
        <a:bodyPr/>
        <a:lstStyle/>
        <a:p>
          <a:r>
            <a:rPr lang="it-IT" sz="1100" dirty="0"/>
            <a:t>Analysis</a:t>
          </a:r>
        </a:p>
      </dgm:t>
    </dgm:pt>
    <dgm:pt modelId="{3510036B-1394-49B7-A4C9-08F5AF7F9164}" type="parTrans" cxnId="{3C18451E-0774-483E-AC2C-FB42FE043809}">
      <dgm:prSet/>
      <dgm:spPr/>
      <dgm:t>
        <a:bodyPr/>
        <a:lstStyle/>
        <a:p>
          <a:endParaRPr lang="it-IT"/>
        </a:p>
      </dgm:t>
    </dgm:pt>
    <dgm:pt modelId="{A693F812-A107-4FDA-A269-EB4FC4D2F146}" type="sibTrans" cxnId="{3C18451E-0774-483E-AC2C-FB42FE043809}">
      <dgm:prSet/>
      <dgm:spPr/>
      <dgm:t>
        <a:bodyPr/>
        <a:lstStyle/>
        <a:p>
          <a:endParaRPr lang="it-IT"/>
        </a:p>
      </dgm:t>
    </dgm:pt>
    <dgm:pt modelId="{FDE2E6CF-96EA-4457-825A-79602DC5B029}" type="pres">
      <dgm:prSet presAssocID="{983DE9A4-CBC7-4FC8-8894-4E726BF908B3}" presName="Name0" presStyleCnt="0">
        <dgm:presLayoutVars>
          <dgm:dir/>
          <dgm:animLvl val="lvl"/>
          <dgm:resizeHandles val="exact"/>
        </dgm:presLayoutVars>
      </dgm:prSet>
      <dgm:spPr/>
    </dgm:pt>
    <dgm:pt modelId="{56A8DFFF-F938-4258-BA5B-D78EC8FFA79A}" type="pres">
      <dgm:prSet presAssocID="{29D7B8C6-F7F8-405D-9172-708C2EC01C98}" presName="composite" presStyleCnt="0"/>
      <dgm:spPr/>
    </dgm:pt>
    <dgm:pt modelId="{AE00F232-3570-44DF-BAA5-C983BE4B8372}" type="pres">
      <dgm:prSet presAssocID="{29D7B8C6-F7F8-405D-9172-708C2EC01C98}" presName="parTx" presStyleLbl="alignNode1" presStyleIdx="0" presStyleCnt="1" custScaleY="100000" custLinFactY="-100000" custLinFactNeighborX="-211" custLinFactNeighborY="-102334">
        <dgm:presLayoutVars>
          <dgm:chMax val="0"/>
          <dgm:chPref val="0"/>
          <dgm:bulletEnabled val="1"/>
        </dgm:presLayoutVars>
      </dgm:prSet>
      <dgm:spPr/>
    </dgm:pt>
    <dgm:pt modelId="{B0E2CCA8-B62C-46EF-A726-8DAE81ECBCBB}" type="pres">
      <dgm:prSet presAssocID="{29D7B8C6-F7F8-405D-9172-708C2EC01C98}" presName="desTx" presStyleLbl="alignAccFollowNode1" presStyleIdx="0" presStyleCnt="1" custScaleY="229348" custLinFactNeighborY="40666">
        <dgm:presLayoutVars>
          <dgm:bulletEnabled val="1"/>
        </dgm:presLayoutVars>
      </dgm:prSet>
      <dgm:spPr/>
    </dgm:pt>
  </dgm:ptLst>
  <dgm:cxnLst>
    <dgm:cxn modelId="{05A45812-4AFC-4C70-8D37-C190297BB14F}" srcId="{983DE9A4-CBC7-4FC8-8894-4E726BF908B3}" destId="{29D7B8C6-F7F8-405D-9172-708C2EC01C98}" srcOrd="0" destOrd="0" parTransId="{95BF5020-9036-41BD-AB7C-DC3637D10BD7}" sibTransId="{486D6D69-A303-468F-9921-05197EE3D3F6}"/>
    <dgm:cxn modelId="{5B881B17-1E46-4481-81CF-49EFCBA62287}" type="presOf" srcId="{1D1B85E3-9D6C-48FB-8598-DA62EFD37D06}" destId="{B0E2CCA8-B62C-46EF-A726-8DAE81ECBCBB}" srcOrd="0" destOrd="2" presId="urn:microsoft.com/office/officeart/2005/8/layout/hList1"/>
    <dgm:cxn modelId="{3C18451E-0774-483E-AC2C-FB42FE043809}" srcId="{29D7B8C6-F7F8-405D-9172-708C2EC01C98}" destId="{0CC3CCE7-8CDA-4694-9095-439583552D8A}" srcOrd="1" destOrd="0" parTransId="{3510036B-1394-49B7-A4C9-08F5AF7F9164}" sibTransId="{A693F812-A107-4FDA-A269-EB4FC4D2F146}"/>
    <dgm:cxn modelId="{63D5FE24-BFA8-4284-AA64-871A40E713C1}" type="presOf" srcId="{29D7B8C6-F7F8-405D-9172-708C2EC01C98}" destId="{AE00F232-3570-44DF-BAA5-C983BE4B8372}" srcOrd="0" destOrd="0" presId="urn:microsoft.com/office/officeart/2005/8/layout/hList1"/>
    <dgm:cxn modelId="{C0DC4436-DE9B-4A81-A36C-6D798D10BB39}" type="presOf" srcId="{0CC3CCE7-8CDA-4694-9095-439583552D8A}" destId="{B0E2CCA8-B62C-46EF-A726-8DAE81ECBCBB}" srcOrd="0" destOrd="1" presId="urn:microsoft.com/office/officeart/2005/8/layout/hList1"/>
    <dgm:cxn modelId="{BDA01292-71A7-45E4-9971-1527FF03EF1C}" type="presOf" srcId="{983DE9A4-CBC7-4FC8-8894-4E726BF908B3}" destId="{FDE2E6CF-96EA-4457-825A-79602DC5B029}" srcOrd="0" destOrd="0" presId="urn:microsoft.com/office/officeart/2005/8/layout/hList1"/>
    <dgm:cxn modelId="{7C637A96-160C-4C5D-B12B-D2F5D9FA1311}" srcId="{29D7B8C6-F7F8-405D-9172-708C2EC01C98}" destId="{6E71105E-8B39-4947-AB9D-D41380CDDE74}" srcOrd="0" destOrd="0" parTransId="{6D3EF687-C6CD-4A51-A0D7-6224BEA2B00E}" sibTransId="{15BB5416-5E65-4CDA-8074-3707CC87B6F0}"/>
    <dgm:cxn modelId="{AE80C1A7-2994-463C-8917-20A91FDAAA58}" srcId="{29D7B8C6-F7F8-405D-9172-708C2EC01C98}" destId="{1D1B85E3-9D6C-48FB-8598-DA62EFD37D06}" srcOrd="2" destOrd="0" parTransId="{419C36F3-957E-4AA0-BC04-E5A8D6F7E477}" sibTransId="{45DF36BD-C35A-4C7B-A02D-E3D737C79B5E}"/>
    <dgm:cxn modelId="{0EBCBEB5-1885-4136-9979-E58E7E624D1C}" type="presOf" srcId="{6E71105E-8B39-4947-AB9D-D41380CDDE74}" destId="{B0E2CCA8-B62C-46EF-A726-8DAE81ECBCBB}" srcOrd="0" destOrd="0" presId="urn:microsoft.com/office/officeart/2005/8/layout/hList1"/>
    <dgm:cxn modelId="{A4FBC854-A925-4725-A203-C7545F5BF1D7}" type="presParOf" srcId="{FDE2E6CF-96EA-4457-825A-79602DC5B029}" destId="{56A8DFFF-F938-4258-BA5B-D78EC8FFA79A}" srcOrd="0" destOrd="0" presId="urn:microsoft.com/office/officeart/2005/8/layout/hList1"/>
    <dgm:cxn modelId="{D112D6C1-E62A-43FD-BEE4-664B38F9384F}" type="presParOf" srcId="{56A8DFFF-F938-4258-BA5B-D78EC8FFA79A}" destId="{AE00F232-3570-44DF-BAA5-C983BE4B8372}" srcOrd="0" destOrd="0" presId="urn:microsoft.com/office/officeart/2005/8/layout/hList1"/>
    <dgm:cxn modelId="{946B6151-30CD-481C-9D0C-8C7694A96FE6}" type="presParOf" srcId="{56A8DFFF-F938-4258-BA5B-D78EC8FFA79A}" destId="{B0E2CCA8-B62C-46EF-A726-8DAE81ECBCB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B0C083-6AB9-44A1-B0FC-E102D189AC9E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BEDFE95-0F99-447D-A442-C69970C03606}">
      <dgm:prSet phldrT="[Testo]" custT="1"/>
      <dgm:spPr/>
      <dgm:t>
        <a:bodyPr/>
        <a:lstStyle/>
        <a:p>
          <a:r>
            <a:rPr lang="it-IT" sz="1100" dirty="0" err="1">
              <a:latin typeface="Abadi" panose="020B0604020104020204" pitchFamily="34" charset="0"/>
            </a:rPr>
            <a:t>Acquisition</a:t>
          </a:r>
          <a:r>
            <a:rPr lang="it-IT" sz="1100" dirty="0">
              <a:latin typeface="Abadi" panose="020B0604020104020204" pitchFamily="34" charset="0"/>
            </a:rPr>
            <a:t> and </a:t>
          </a:r>
          <a:r>
            <a:rPr lang="it-IT" sz="1100" dirty="0" err="1">
              <a:latin typeface="Abadi" panose="020B0604020104020204" pitchFamily="34" charset="0"/>
            </a:rPr>
            <a:t>organization</a:t>
          </a:r>
          <a:r>
            <a:rPr lang="it-IT" sz="1100" dirty="0">
              <a:latin typeface="Abadi" panose="020B0604020104020204" pitchFamily="34" charset="0"/>
            </a:rPr>
            <a:t> of data.</a:t>
          </a:r>
        </a:p>
      </dgm:t>
    </dgm:pt>
    <dgm:pt modelId="{C0FF06A8-E6DB-4CBF-B660-B4E50121EBEB}" type="parTrans" cxnId="{EC2D897C-F0FD-4EC5-B564-B866DC0D0D21}">
      <dgm:prSet/>
      <dgm:spPr/>
      <dgm:t>
        <a:bodyPr/>
        <a:lstStyle/>
        <a:p>
          <a:endParaRPr lang="it-IT"/>
        </a:p>
      </dgm:t>
    </dgm:pt>
    <dgm:pt modelId="{DCA839D4-47FA-4BF6-8BB2-DF9210F7C398}" type="sibTrans" cxnId="{EC2D897C-F0FD-4EC5-B564-B866DC0D0D21}">
      <dgm:prSet/>
      <dgm:spPr/>
      <dgm:t>
        <a:bodyPr/>
        <a:lstStyle/>
        <a:p>
          <a:endParaRPr lang="it-IT"/>
        </a:p>
      </dgm:t>
    </dgm:pt>
    <dgm:pt modelId="{866D5D46-8BFA-43FF-8156-7FD0D4524910}">
      <dgm:prSet phldrT="[Testo]" custT="1"/>
      <dgm:spPr/>
      <dgm:t>
        <a:bodyPr/>
        <a:lstStyle/>
        <a:p>
          <a:r>
            <a:rPr lang="it-IT" sz="1100" dirty="0" err="1">
              <a:latin typeface="Abadi" panose="020B0604020104020204" pitchFamily="34" charset="0"/>
            </a:rPr>
            <a:t>Creation</a:t>
          </a:r>
          <a:r>
            <a:rPr lang="it-IT" sz="1100" dirty="0">
              <a:latin typeface="Abadi" panose="020B0604020104020204" pitchFamily="34" charset="0"/>
            </a:rPr>
            <a:t> of a QGIS project.</a:t>
          </a:r>
        </a:p>
      </dgm:t>
    </dgm:pt>
    <dgm:pt modelId="{2C11FD13-1991-4B35-985D-07F859DC0BA8}" type="parTrans" cxnId="{3ECEAA2E-A4D6-425A-8E79-D7D737334961}">
      <dgm:prSet/>
      <dgm:spPr/>
      <dgm:t>
        <a:bodyPr/>
        <a:lstStyle/>
        <a:p>
          <a:endParaRPr lang="it-IT"/>
        </a:p>
      </dgm:t>
    </dgm:pt>
    <dgm:pt modelId="{C8F4BCD8-506B-4B75-8B4C-E75024D9599C}" type="sibTrans" cxnId="{3ECEAA2E-A4D6-425A-8E79-D7D737334961}">
      <dgm:prSet/>
      <dgm:spPr/>
      <dgm:t>
        <a:bodyPr/>
        <a:lstStyle/>
        <a:p>
          <a:endParaRPr lang="it-IT" dirty="0"/>
        </a:p>
      </dgm:t>
    </dgm:pt>
    <dgm:pt modelId="{D600BE0D-64A0-42E9-890B-7AE925057271}">
      <dgm:prSet phldrT="[Testo]" custT="1"/>
      <dgm:spPr/>
      <dgm:t>
        <a:bodyPr/>
        <a:lstStyle/>
        <a:p>
          <a:r>
            <a:rPr lang="it-IT" sz="1100" dirty="0">
              <a:latin typeface="Abadi" panose="020B0604020104020204" pitchFamily="34" charset="0"/>
            </a:rPr>
            <a:t>Integration of </a:t>
          </a:r>
          <a:r>
            <a:rPr lang="it-IT" sz="1100" dirty="0" err="1">
              <a:latin typeface="Abadi" panose="020B0604020104020204" pitchFamily="34" charset="0"/>
            </a:rPr>
            <a:t>geospatial</a:t>
          </a:r>
          <a:r>
            <a:rPr lang="it-IT" sz="1100" dirty="0">
              <a:latin typeface="Abadi" panose="020B0604020104020204" pitchFamily="34" charset="0"/>
            </a:rPr>
            <a:t> data </a:t>
          </a:r>
          <a:r>
            <a:rPr lang="it-IT" sz="1100" dirty="0" err="1">
              <a:latin typeface="Abadi" panose="020B0604020104020204" pitchFamily="34" charset="0"/>
            </a:rPr>
            <a:t>into</a:t>
          </a:r>
          <a:r>
            <a:rPr lang="it-IT" sz="1100" dirty="0">
              <a:latin typeface="Abadi" panose="020B0604020104020204" pitchFamily="34" charset="0"/>
            </a:rPr>
            <a:t> the City </a:t>
          </a:r>
          <a:r>
            <a:rPr lang="it-IT" sz="1100" dirty="0" err="1">
              <a:latin typeface="Abadi" panose="020B0604020104020204" pitchFamily="34" charset="0"/>
            </a:rPr>
            <a:t>environment</a:t>
          </a:r>
          <a:r>
            <a:rPr lang="it-IT" sz="1100" dirty="0">
              <a:latin typeface="Abadi" panose="020B0604020104020204" pitchFamily="34" charset="0"/>
            </a:rPr>
            <a:t>.</a:t>
          </a:r>
        </a:p>
      </dgm:t>
    </dgm:pt>
    <dgm:pt modelId="{3D9D60D4-A889-49CB-8A5A-BC486C394FBD}" type="parTrans" cxnId="{B9988CFF-6594-4E7B-BE22-4486515166E6}">
      <dgm:prSet/>
      <dgm:spPr/>
      <dgm:t>
        <a:bodyPr/>
        <a:lstStyle/>
        <a:p>
          <a:endParaRPr lang="it-IT"/>
        </a:p>
      </dgm:t>
    </dgm:pt>
    <dgm:pt modelId="{F22C8EB4-DF5A-42C5-882F-AA080D54D612}" type="sibTrans" cxnId="{B9988CFF-6594-4E7B-BE22-4486515166E6}">
      <dgm:prSet/>
      <dgm:spPr/>
      <dgm:t>
        <a:bodyPr/>
        <a:lstStyle/>
        <a:p>
          <a:endParaRPr lang="it-IT"/>
        </a:p>
      </dgm:t>
    </dgm:pt>
    <dgm:pt modelId="{FE5FB980-12C3-4827-9E1E-E9AEA247EFFA}">
      <dgm:prSet phldrT="[Testo]" custT="1"/>
      <dgm:spPr/>
      <dgm:t>
        <a:bodyPr/>
        <a:lstStyle/>
        <a:p>
          <a:r>
            <a:rPr lang="it-IT" sz="1100" dirty="0">
              <a:latin typeface="Abadi" panose="020B0604020104020204" pitchFamily="34" charset="0"/>
            </a:rPr>
            <a:t>3D </a:t>
          </a:r>
          <a:r>
            <a:rPr lang="it-IT" sz="1100" dirty="0" err="1">
              <a:latin typeface="Abadi" panose="020B0604020104020204" pitchFamily="34" charset="0"/>
            </a:rPr>
            <a:t>modeling</a:t>
          </a:r>
          <a:r>
            <a:rPr lang="it-IT" sz="1100" dirty="0">
              <a:latin typeface="Abadi" panose="020B0604020104020204" pitchFamily="34" charset="0"/>
            </a:rPr>
            <a:t> of </a:t>
          </a:r>
          <a:r>
            <a:rPr lang="it-IT" sz="1100" dirty="0" err="1">
              <a:latin typeface="Abadi" panose="020B0604020104020204" pitchFamily="34" charset="0"/>
            </a:rPr>
            <a:t>surface</a:t>
          </a:r>
          <a:r>
            <a:rPr lang="it-IT" sz="1100" dirty="0">
              <a:latin typeface="Abadi" panose="020B0604020104020204" pitchFamily="34" charset="0"/>
            </a:rPr>
            <a:t> </a:t>
          </a:r>
          <a:r>
            <a:rPr lang="it-IT" sz="1100" dirty="0" err="1">
              <a:latin typeface="Abadi" panose="020B0604020104020204" pitchFamily="34" charset="0"/>
            </a:rPr>
            <a:t>elements</a:t>
          </a:r>
          <a:r>
            <a:rPr lang="it-IT" sz="1100" dirty="0">
              <a:latin typeface="Abadi" panose="020B0604020104020204" pitchFamily="34" charset="0"/>
            </a:rPr>
            <a:t> (buildings and </a:t>
          </a:r>
          <a:r>
            <a:rPr lang="it-IT" sz="1100" dirty="0" err="1">
              <a:latin typeface="Abadi" panose="020B0604020104020204" pitchFamily="34" charset="0"/>
            </a:rPr>
            <a:t>infrastructures</a:t>
          </a:r>
          <a:r>
            <a:rPr lang="it-IT" sz="1100" dirty="0">
              <a:latin typeface="Abadi" panose="020B0604020104020204" pitchFamily="34" charset="0"/>
            </a:rPr>
            <a:t>).</a:t>
          </a:r>
        </a:p>
      </dgm:t>
    </dgm:pt>
    <dgm:pt modelId="{1D2EDCA8-0141-4455-A75D-63AECE773150}" type="parTrans" cxnId="{AA532104-0804-4457-8E8E-2C16AA9FC2E3}">
      <dgm:prSet/>
      <dgm:spPr/>
      <dgm:t>
        <a:bodyPr/>
        <a:lstStyle/>
        <a:p>
          <a:endParaRPr lang="it-IT"/>
        </a:p>
      </dgm:t>
    </dgm:pt>
    <dgm:pt modelId="{F52AC9D6-7F8E-4C46-A567-CD35C9F6CDEA}" type="sibTrans" cxnId="{AA532104-0804-4457-8E8E-2C16AA9FC2E3}">
      <dgm:prSet/>
      <dgm:spPr/>
      <dgm:t>
        <a:bodyPr/>
        <a:lstStyle/>
        <a:p>
          <a:endParaRPr lang="it-IT"/>
        </a:p>
      </dgm:t>
    </dgm:pt>
    <dgm:pt modelId="{EABCB018-44F4-445E-928F-FB8E1D205F85}" type="pres">
      <dgm:prSet presAssocID="{3AB0C083-6AB9-44A1-B0FC-E102D189AC9E}" presName="Name0" presStyleCnt="0">
        <dgm:presLayoutVars>
          <dgm:dir/>
          <dgm:resizeHandles val="exact"/>
        </dgm:presLayoutVars>
      </dgm:prSet>
      <dgm:spPr/>
    </dgm:pt>
    <dgm:pt modelId="{77265340-EDBE-4D04-917E-6D2A2AAE6F28}" type="pres">
      <dgm:prSet presAssocID="{4BEDFE95-0F99-447D-A442-C69970C03606}" presName="composite" presStyleCnt="0"/>
      <dgm:spPr/>
    </dgm:pt>
    <dgm:pt modelId="{2A718C1C-BEC1-4198-9ED6-D645B79BCDB4}" type="pres">
      <dgm:prSet presAssocID="{4BEDFE95-0F99-447D-A442-C69970C03606}" presName="imagSh" presStyleLbl="bgImgPlace1" presStyleIdx="0" presStyleCnt="4" custScaleX="86786" custScaleY="76782"/>
      <dgm:spPr>
        <a:blipFill rotWithShape="1">
          <a:blip xmlns:r="http://schemas.openxmlformats.org/officeDocument/2006/relationships" r:embed="rId1"/>
          <a:srcRect/>
          <a:stretch>
            <a:fillRect l="-32000" r="-32000"/>
          </a:stretch>
        </a:blipFill>
      </dgm:spPr>
    </dgm:pt>
    <dgm:pt modelId="{3AFED8C0-6F4E-46E5-8296-CEB8CE552E86}" type="pres">
      <dgm:prSet presAssocID="{4BEDFE95-0F99-447D-A442-C69970C03606}" presName="txNode" presStyleLbl="node1" presStyleIdx="0" presStyleCnt="4" custScaleY="22467" custLinFactNeighborX="2803" custLinFactNeighborY="-13999">
        <dgm:presLayoutVars>
          <dgm:bulletEnabled val="1"/>
        </dgm:presLayoutVars>
      </dgm:prSet>
      <dgm:spPr/>
    </dgm:pt>
    <dgm:pt modelId="{7D9AB3B4-7DED-43FC-A66A-6C34EDFB73C6}" type="pres">
      <dgm:prSet presAssocID="{DCA839D4-47FA-4BF6-8BB2-DF9210F7C398}" presName="sibTrans" presStyleLbl="sibTrans2D1" presStyleIdx="0" presStyleCnt="3" custAng="21440644" custScaleX="176426" custScaleY="51723" custLinFactNeighborX="-51597" custLinFactNeighborY="-14330"/>
      <dgm:spPr/>
    </dgm:pt>
    <dgm:pt modelId="{81F56AC8-6955-4406-AB03-B6C1A0361484}" type="pres">
      <dgm:prSet presAssocID="{DCA839D4-47FA-4BF6-8BB2-DF9210F7C398}" presName="connTx" presStyleLbl="sibTrans2D1" presStyleIdx="0" presStyleCnt="3"/>
      <dgm:spPr/>
    </dgm:pt>
    <dgm:pt modelId="{D2BC9CE0-0EAF-44D5-92D1-F487B55D4925}" type="pres">
      <dgm:prSet presAssocID="{866D5D46-8BFA-43FF-8156-7FD0D4524910}" presName="composite" presStyleCnt="0"/>
      <dgm:spPr/>
    </dgm:pt>
    <dgm:pt modelId="{42E72B59-8062-4C54-A942-D701F67A8C0B}" type="pres">
      <dgm:prSet presAssocID="{866D5D46-8BFA-43FF-8156-7FD0D4524910}" presName="imagSh" presStyleLbl="bgImgPlace1" presStyleIdx="1" presStyleCnt="4" custLinFactNeighborX="-28974" custLinFactNeighborY="466"/>
      <dgm:spPr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43000" r="-43000"/>
          </a:stretch>
        </a:blipFill>
      </dgm:spPr>
    </dgm:pt>
    <dgm:pt modelId="{99863665-FBF8-45F8-9F4C-0FEB833FE6AE}" type="pres">
      <dgm:prSet presAssocID="{866D5D46-8BFA-43FF-8156-7FD0D4524910}" presName="txNode" presStyleLbl="node1" presStyleIdx="1" presStyleCnt="4" custScaleY="24062" custLinFactY="-13087" custLinFactNeighborX="-30099" custLinFactNeighborY="-100000">
        <dgm:presLayoutVars>
          <dgm:bulletEnabled val="1"/>
        </dgm:presLayoutVars>
      </dgm:prSet>
      <dgm:spPr/>
    </dgm:pt>
    <dgm:pt modelId="{78264D46-BF81-4CFC-85F9-46985886C778}" type="pres">
      <dgm:prSet presAssocID="{C8F4BCD8-506B-4B75-8B4C-E75024D9599C}" presName="sibTrans" presStyleLbl="sibTrans2D1" presStyleIdx="1" presStyleCnt="3" custAng="91000" custScaleX="236550" custScaleY="52567" custLinFactNeighborX="-5045" custLinFactNeighborY="-17525"/>
      <dgm:spPr/>
    </dgm:pt>
    <dgm:pt modelId="{A4C7DBBC-1B22-4281-BF05-C1C864D4BCA7}" type="pres">
      <dgm:prSet presAssocID="{C8F4BCD8-506B-4B75-8B4C-E75024D9599C}" presName="connTx" presStyleLbl="sibTrans2D1" presStyleIdx="1" presStyleCnt="3"/>
      <dgm:spPr/>
    </dgm:pt>
    <dgm:pt modelId="{46D27EBE-7EED-46DA-9BAE-E382FF4E014B}" type="pres">
      <dgm:prSet presAssocID="{D600BE0D-64A0-42E9-890B-7AE925057271}" presName="composite" presStyleCnt="0"/>
      <dgm:spPr/>
    </dgm:pt>
    <dgm:pt modelId="{08554DB3-B83D-4847-B949-7E39123A362F}" type="pres">
      <dgm:prSet presAssocID="{D600BE0D-64A0-42E9-890B-7AE925057271}" presName="imagSh" presStyleLbl="bgImgPlace1" presStyleIdx="2" presStyleCnt="4" custScaleX="136622" custScaleY="81848" custLinFactNeighborX="-59876" custLinFactNeighborY="4011"/>
      <dgm:spPr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81000" r="-81000"/>
          </a:stretch>
        </a:blipFill>
      </dgm:spPr>
    </dgm:pt>
    <dgm:pt modelId="{74852E27-2624-4C93-91B3-82737E6ED20B}" type="pres">
      <dgm:prSet presAssocID="{D600BE0D-64A0-42E9-890B-7AE925057271}" presName="txNode" presStyleLbl="node1" presStyleIdx="2" presStyleCnt="4" custScaleY="31771" custLinFactNeighborX="-48653" custLinFactNeighborY="-6948">
        <dgm:presLayoutVars>
          <dgm:bulletEnabled val="1"/>
        </dgm:presLayoutVars>
      </dgm:prSet>
      <dgm:spPr/>
    </dgm:pt>
    <dgm:pt modelId="{38C4AFDE-21ED-4097-8A4B-2CC04B53B63E}" type="pres">
      <dgm:prSet presAssocID="{F22C8EB4-DF5A-42C5-882F-AA080D54D612}" presName="sibTrans" presStyleLbl="sibTrans2D1" presStyleIdx="2" presStyleCnt="3" custAng="237953" custScaleX="159820" custScaleY="48490" custLinFactNeighborX="-11173" custLinFactNeighborY="15318"/>
      <dgm:spPr/>
    </dgm:pt>
    <dgm:pt modelId="{720DF6C5-6E9C-4988-B840-059C216FB490}" type="pres">
      <dgm:prSet presAssocID="{F22C8EB4-DF5A-42C5-882F-AA080D54D612}" presName="connTx" presStyleLbl="sibTrans2D1" presStyleIdx="2" presStyleCnt="3"/>
      <dgm:spPr/>
    </dgm:pt>
    <dgm:pt modelId="{182551AD-BCEF-4072-8A4C-7CF0CEDD4FC2}" type="pres">
      <dgm:prSet presAssocID="{FE5FB980-12C3-4827-9E1E-E9AEA247EFFA}" presName="composite" presStyleCnt="0"/>
      <dgm:spPr/>
    </dgm:pt>
    <dgm:pt modelId="{49E82CAE-6936-49E0-AADE-3ADD3800381A}" type="pres">
      <dgm:prSet presAssocID="{FE5FB980-12C3-4827-9E1E-E9AEA247EFFA}" presName="imagSh" presStyleLbl="bgImgPlace1" presStyleIdx="3" presStyleCnt="4" custLinFactNeighborX="-68050" custLinFactNeighborY="-8835"/>
      <dgm:spPr>
        <a:prstGeom prst="flowChartProcess">
          <a:avLst/>
        </a:prstGeom>
        <a:blipFill rotWithShape="1">
          <a:blip xmlns:r="http://schemas.openxmlformats.org/officeDocument/2006/relationships" r:embed="rId4"/>
          <a:srcRect/>
          <a:stretch>
            <a:fillRect l="-59000" r="-59000"/>
          </a:stretch>
        </a:blipFill>
      </dgm:spPr>
    </dgm:pt>
    <dgm:pt modelId="{2D7F6259-8D9B-45E5-9054-5975C3194983}" type="pres">
      <dgm:prSet presAssocID="{FE5FB980-12C3-4827-9E1E-E9AEA247EFFA}" presName="txNode" presStyleLbl="node1" presStyleIdx="3" presStyleCnt="4" custScaleY="39829" custLinFactNeighborX="-54230" custLinFactNeighborY="-9455">
        <dgm:presLayoutVars>
          <dgm:bulletEnabled val="1"/>
        </dgm:presLayoutVars>
      </dgm:prSet>
      <dgm:spPr/>
    </dgm:pt>
  </dgm:ptLst>
  <dgm:cxnLst>
    <dgm:cxn modelId="{AA532104-0804-4457-8E8E-2C16AA9FC2E3}" srcId="{3AB0C083-6AB9-44A1-B0FC-E102D189AC9E}" destId="{FE5FB980-12C3-4827-9E1E-E9AEA247EFFA}" srcOrd="3" destOrd="0" parTransId="{1D2EDCA8-0141-4455-A75D-63AECE773150}" sibTransId="{F52AC9D6-7F8E-4C46-A567-CD35C9F6CDEA}"/>
    <dgm:cxn modelId="{9D27562B-CCDC-4716-9CD5-DD7FDFBD07AD}" type="presOf" srcId="{DCA839D4-47FA-4BF6-8BB2-DF9210F7C398}" destId="{81F56AC8-6955-4406-AB03-B6C1A0361484}" srcOrd="1" destOrd="0" presId="urn:microsoft.com/office/officeart/2005/8/layout/hProcess10"/>
    <dgm:cxn modelId="{3ECEAA2E-A4D6-425A-8E79-D7D737334961}" srcId="{3AB0C083-6AB9-44A1-B0FC-E102D189AC9E}" destId="{866D5D46-8BFA-43FF-8156-7FD0D4524910}" srcOrd="1" destOrd="0" parTransId="{2C11FD13-1991-4B35-985D-07F859DC0BA8}" sibTransId="{C8F4BCD8-506B-4B75-8B4C-E75024D9599C}"/>
    <dgm:cxn modelId="{CA451D39-2B05-425B-9286-5356282F469C}" type="presOf" srcId="{4BEDFE95-0F99-447D-A442-C69970C03606}" destId="{3AFED8C0-6F4E-46E5-8296-CEB8CE552E86}" srcOrd="0" destOrd="0" presId="urn:microsoft.com/office/officeart/2005/8/layout/hProcess10"/>
    <dgm:cxn modelId="{C00AEB39-483C-4D0D-A26B-FE062550034A}" type="presOf" srcId="{C8F4BCD8-506B-4B75-8B4C-E75024D9599C}" destId="{78264D46-BF81-4CFC-85F9-46985886C778}" srcOrd="0" destOrd="0" presId="urn:microsoft.com/office/officeart/2005/8/layout/hProcess10"/>
    <dgm:cxn modelId="{2A8BF33A-AD53-4F06-9B59-BB83324E887C}" type="presOf" srcId="{F22C8EB4-DF5A-42C5-882F-AA080D54D612}" destId="{38C4AFDE-21ED-4097-8A4B-2CC04B53B63E}" srcOrd="0" destOrd="0" presId="urn:microsoft.com/office/officeart/2005/8/layout/hProcess10"/>
    <dgm:cxn modelId="{C298125C-A3DD-4095-A033-34A56216A76E}" type="presOf" srcId="{FE5FB980-12C3-4827-9E1E-E9AEA247EFFA}" destId="{2D7F6259-8D9B-45E5-9054-5975C3194983}" srcOrd="0" destOrd="0" presId="urn:microsoft.com/office/officeart/2005/8/layout/hProcess10"/>
    <dgm:cxn modelId="{EC2D897C-F0FD-4EC5-B564-B866DC0D0D21}" srcId="{3AB0C083-6AB9-44A1-B0FC-E102D189AC9E}" destId="{4BEDFE95-0F99-447D-A442-C69970C03606}" srcOrd="0" destOrd="0" parTransId="{C0FF06A8-E6DB-4CBF-B660-B4E50121EBEB}" sibTransId="{DCA839D4-47FA-4BF6-8BB2-DF9210F7C398}"/>
    <dgm:cxn modelId="{32CF6F98-3FA2-48E0-9C73-4F52A9C18271}" type="presOf" srcId="{F22C8EB4-DF5A-42C5-882F-AA080D54D612}" destId="{720DF6C5-6E9C-4988-B840-059C216FB490}" srcOrd="1" destOrd="0" presId="urn:microsoft.com/office/officeart/2005/8/layout/hProcess10"/>
    <dgm:cxn modelId="{E9D882AF-8E4F-4525-97C4-B8F069A73AAC}" type="presOf" srcId="{D600BE0D-64A0-42E9-890B-7AE925057271}" destId="{74852E27-2624-4C93-91B3-82737E6ED20B}" srcOrd="0" destOrd="0" presId="urn:microsoft.com/office/officeart/2005/8/layout/hProcess10"/>
    <dgm:cxn modelId="{D8D98BC0-9FF3-425B-9934-67DD4709E2DD}" type="presOf" srcId="{866D5D46-8BFA-43FF-8156-7FD0D4524910}" destId="{99863665-FBF8-45F8-9F4C-0FEB833FE6AE}" srcOrd="0" destOrd="0" presId="urn:microsoft.com/office/officeart/2005/8/layout/hProcess10"/>
    <dgm:cxn modelId="{FE8357C4-0613-4F44-AAE3-F17CAA92F269}" type="presOf" srcId="{3AB0C083-6AB9-44A1-B0FC-E102D189AC9E}" destId="{EABCB018-44F4-445E-928F-FB8E1D205F85}" srcOrd="0" destOrd="0" presId="urn:microsoft.com/office/officeart/2005/8/layout/hProcess10"/>
    <dgm:cxn modelId="{2BC1A4D9-6408-42BD-A731-4BD3611F9997}" type="presOf" srcId="{C8F4BCD8-506B-4B75-8B4C-E75024D9599C}" destId="{A4C7DBBC-1B22-4281-BF05-C1C864D4BCA7}" srcOrd="1" destOrd="0" presId="urn:microsoft.com/office/officeart/2005/8/layout/hProcess10"/>
    <dgm:cxn modelId="{BBDF86F2-3653-4459-B4D0-01A7712F9E60}" type="presOf" srcId="{DCA839D4-47FA-4BF6-8BB2-DF9210F7C398}" destId="{7D9AB3B4-7DED-43FC-A66A-6C34EDFB73C6}" srcOrd="0" destOrd="0" presId="urn:microsoft.com/office/officeart/2005/8/layout/hProcess10"/>
    <dgm:cxn modelId="{B9988CFF-6594-4E7B-BE22-4486515166E6}" srcId="{3AB0C083-6AB9-44A1-B0FC-E102D189AC9E}" destId="{D600BE0D-64A0-42E9-890B-7AE925057271}" srcOrd="2" destOrd="0" parTransId="{3D9D60D4-A889-49CB-8A5A-BC486C394FBD}" sibTransId="{F22C8EB4-DF5A-42C5-882F-AA080D54D612}"/>
    <dgm:cxn modelId="{A9C4C3D9-7938-4F0D-A336-9B5832943E5A}" type="presParOf" srcId="{EABCB018-44F4-445E-928F-FB8E1D205F85}" destId="{77265340-EDBE-4D04-917E-6D2A2AAE6F28}" srcOrd="0" destOrd="0" presId="urn:microsoft.com/office/officeart/2005/8/layout/hProcess10"/>
    <dgm:cxn modelId="{44DD934E-47E9-48DD-A928-424A14747B8A}" type="presParOf" srcId="{77265340-EDBE-4D04-917E-6D2A2AAE6F28}" destId="{2A718C1C-BEC1-4198-9ED6-D645B79BCDB4}" srcOrd="0" destOrd="0" presId="urn:microsoft.com/office/officeart/2005/8/layout/hProcess10"/>
    <dgm:cxn modelId="{8A1C0CE2-5798-40EA-8AAA-AC28BC3982AB}" type="presParOf" srcId="{77265340-EDBE-4D04-917E-6D2A2AAE6F28}" destId="{3AFED8C0-6F4E-46E5-8296-CEB8CE552E86}" srcOrd="1" destOrd="0" presId="urn:microsoft.com/office/officeart/2005/8/layout/hProcess10"/>
    <dgm:cxn modelId="{12E4CAA0-357F-4978-BD40-13DA0035B451}" type="presParOf" srcId="{EABCB018-44F4-445E-928F-FB8E1D205F85}" destId="{7D9AB3B4-7DED-43FC-A66A-6C34EDFB73C6}" srcOrd="1" destOrd="0" presId="urn:microsoft.com/office/officeart/2005/8/layout/hProcess10"/>
    <dgm:cxn modelId="{2F011330-5975-4AE2-BE17-8B7C27E26C17}" type="presParOf" srcId="{7D9AB3B4-7DED-43FC-A66A-6C34EDFB73C6}" destId="{81F56AC8-6955-4406-AB03-B6C1A0361484}" srcOrd="0" destOrd="0" presId="urn:microsoft.com/office/officeart/2005/8/layout/hProcess10"/>
    <dgm:cxn modelId="{E159DA91-2FA0-4A9E-B3C6-EFAD29B928F6}" type="presParOf" srcId="{EABCB018-44F4-445E-928F-FB8E1D205F85}" destId="{D2BC9CE0-0EAF-44D5-92D1-F487B55D4925}" srcOrd="2" destOrd="0" presId="urn:microsoft.com/office/officeart/2005/8/layout/hProcess10"/>
    <dgm:cxn modelId="{3615FABD-F7E0-457A-9046-9BB3BEAAC9FE}" type="presParOf" srcId="{D2BC9CE0-0EAF-44D5-92D1-F487B55D4925}" destId="{42E72B59-8062-4C54-A942-D701F67A8C0B}" srcOrd="0" destOrd="0" presId="urn:microsoft.com/office/officeart/2005/8/layout/hProcess10"/>
    <dgm:cxn modelId="{EF81AE01-1D25-493F-93BC-BC4B2E033BFF}" type="presParOf" srcId="{D2BC9CE0-0EAF-44D5-92D1-F487B55D4925}" destId="{99863665-FBF8-45F8-9F4C-0FEB833FE6AE}" srcOrd="1" destOrd="0" presId="urn:microsoft.com/office/officeart/2005/8/layout/hProcess10"/>
    <dgm:cxn modelId="{2F696F61-AD36-4B11-9413-71FED488488C}" type="presParOf" srcId="{EABCB018-44F4-445E-928F-FB8E1D205F85}" destId="{78264D46-BF81-4CFC-85F9-46985886C778}" srcOrd="3" destOrd="0" presId="urn:microsoft.com/office/officeart/2005/8/layout/hProcess10"/>
    <dgm:cxn modelId="{1BB262FE-48A9-4DC8-AC86-BCD1DAB63D17}" type="presParOf" srcId="{78264D46-BF81-4CFC-85F9-46985886C778}" destId="{A4C7DBBC-1B22-4281-BF05-C1C864D4BCA7}" srcOrd="0" destOrd="0" presId="urn:microsoft.com/office/officeart/2005/8/layout/hProcess10"/>
    <dgm:cxn modelId="{56CADC7E-BAAD-4734-8558-73B5011E6DBB}" type="presParOf" srcId="{EABCB018-44F4-445E-928F-FB8E1D205F85}" destId="{46D27EBE-7EED-46DA-9BAE-E382FF4E014B}" srcOrd="4" destOrd="0" presId="urn:microsoft.com/office/officeart/2005/8/layout/hProcess10"/>
    <dgm:cxn modelId="{2D57BBA9-1533-4CC7-99F3-6087FD4AEC35}" type="presParOf" srcId="{46D27EBE-7EED-46DA-9BAE-E382FF4E014B}" destId="{08554DB3-B83D-4847-B949-7E39123A362F}" srcOrd="0" destOrd="0" presId="urn:microsoft.com/office/officeart/2005/8/layout/hProcess10"/>
    <dgm:cxn modelId="{3827E91D-316D-4877-8730-D5F8452D29E6}" type="presParOf" srcId="{46D27EBE-7EED-46DA-9BAE-E382FF4E014B}" destId="{74852E27-2624-4C93-91B3-82737E6ED20B}" srcOrd="1" destOrd="0" presId="urn:microsoft.com/office/officeart/2005/8/layout/hProcess10"/>
    <dgm:cxn modelId="{91E58665-35E4-4C96-8763-4992039BD252}" type="presParOf" srcId="{EABCB018-44F4-445E-928F-FB8E1D205F85}" destId="{38C4AFDE-21ED-4097-8A4B-2CC04B53B63E}" srcOrd="5" destOrd="0" presId="urn:microsoft.com/office/officeart/2005/8/layout/hProcess10"/>
    <dgm:cxn modelId="{C68071D6-6D70-4183-92E8-7963D1B8A4DB}" type="presParOf" srcId="{38C4AFDE-21ED-4097-8A4B-2CC04B53B63E}" destId="{720DF6C5-6E9C-4988-B840-059C216FB490}" srcOrd="0" destOrd="0" presId="urn:microsoft.com/office/officeart/2005/8/layout/hProcess10"/>
    <dgm:cxn modelId="{1A3CEFF2-C4A9-49AE-A2C1-3FACA897DECE}" type="presParOf" srcId="{EABCB018-44F4-445E-928F-FB8E1D205F85}" destId="{182551AD-BCEF-4072-8A4C-7CF0CEDD4FC2}" srcOrd="6" destOrd="0" presId="urn:microsoft.com/office/officeart/2005/8/layout/hProcess10"/>
    <dgm:cxn modelId="{063842C9-E77F-45A6-810F-D640AEA5E877}" type="presParOf" srcId="{182551AD-BCEF-4072-8A4C-7CF0CEDD4FC2}" destId="{49E82CAE-6936-49E0-AADE-3ADD3800381A}" srcOrd="0" destOrd="0" presId="urn:microsoft.com/office/officeart/2005/8/layout/hProcess10"/>
    <dgm:cxn modelId="{DE6EAC9C-CBFF-431C-8811-71CFFB42396E}" type="presParOf" srcId="{182551AD-BCEF-4072-8A4C-7CF0CEDD4FC2}" destId="{2D7F6259-8D9B-45E5-9054-5975C319498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B0C083-6AB9-44A1-B0FC-E102D189AC9E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BEDFE95-0F99-447D-A442-C69970C03606}">
      <dgm:prSet phldrT="[Testo]" custT="1"/>
      <dgm:spPr/>
      <dgm:t>
        <a:bodyPr/>
        <a:lstStyle/>
        <a:p>
          <a:r>
            <a:rPr lang="it-IT" sz="1100" dirty="0">
              <a:latin typeface="Abadi" panose="020B0604020104020204" pitchFamily="34" charset="0"/>
            </a:rPr>
            <a:t>Organization of the models </a:t>
          </a:r>
          <a:r>
            <a:rPr lang="it-IT" sz="1100" dirty="0" err="1">
              <a:latin typeface="Abadi" panose="020B0604020104020204" pitchFamily="34" charset="0"/>
            </a:rPr>
            <a:t>developed</a:t>
          </a:r>
          <a:r>
            <a:rPr lang="it-IT" sz="1100" dirty="0">
              <a:latin typeface="Abadi" panose="020B0604020104020204" pitchFamily="34" charset="0"/>
            </a:rPr>
            <a:t> on the </a:t>
          </a:r>
          <a:r>
            <a:rPr lang="it-IT" sz="1100" dirty="0" err="1">
              <a:latin typeface="Abadi" panose="020B0604020104020204" pitchFamily="34" charset="0"/>
            </a:rPr>
            <a:t>platform</a:t>
          </a:r>
          <a:r>
            <a:rPr lang="it-IT" sz="1100" dirty="0">
              <a:latin typeface="Abadi" panose="020B0604020104020204" pitchFamily="34" charset="0"/>
            </a:rPr>
            <a:t> </a:t>
          </a:r>
          <a:r>
            <a:rPr lang="it-IT" sz="1100" dirty="0" err="1">
              <a:latin typeface="Abadi" panose="020B0604020104020204" pitchFamily="34" charset="0"/>
            </a:rPr>
            <a:t>into</a:t>
          </a:r>
          <a:r>
            <a:rPr lang="it-IT" sz="1100" dirty="0">
              <a:latin typeface="Abadi" panose="020B0604020104020204" pitchFamily="34" charset="0"/>
            </a:rPr>
            <a:t> a «site» project </a:t>
          </a:r>
          <a:r>
            <a:rPr lang="it-IT" sz="1100" dirty="0" err="1">
              <a:latin typeface="Abadi" panose="020B0604020104020204" pitchFamily="34" charset="0"/>
            </a:rPr>
            <a:t>environment</a:t>
          </a:r>
          <a:r>
            <a:rPr lang="it-IT" sz="1100" dirty="0">
              <a:latin typeface="Abadi" panose="020B0604020104020204" pitchFamily="34" charset="0"/>
            </a:rPr>
            <a:t>.</a:t>
          </a:r>
        </a:p>
      </dgm:t>
    </dgm:pt>
    <dgm:pt modelId="{C0FF06A8-E6DB-4CBF-B660-B4E50121EBEB}" type="parTrans" cxnId="{EC2D897C-F0FD-4EC5-B564-B866DC0D0D21}">
      <dgm:prSet/>
      <dgm:spPr/>
      <dgm:t>
        <a:bodyPr/>
        <a:lstStyle/>
        <a:p>
          <a:endParaRPr lang="it-IT"/>
        </a:p>
      </dgm:t>
    </dgm:pt>
    <dgm:pt modelId="{DCA839D4-47FA-4BF6-8BB2-DF9210F7C398}" type="sibTrans" cxnId="{EC2D897C-F0FD-4EC5-B564-B866DC0D0D21}">
      <dgm:prSet/>
      <dgm:spPr/>
      <dgm:t>
        <a:bodyPr/>
        <a:lstStyle/>
        <a:p>
          <a:endParaRPr lang="it-IT"/>
        </a:p>
      </dgm:t>
    </dgm:pt>
    <dgm:pt modelId="{866D5D46-8BFA-43FF-8156-7FD0D4524910}">
      <dgm:prSet phldrT="[Testo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it-IT" sz="1100" dirty="0">
              <a:latin typeface="Abadi" panose="020B0604020104020204" pitchFamily="34" charset="0"/>
            </a:rPr>
            <a:t>Generation of </a:t>
          </a:r>
          <a:r>
            <a:rPr lang="it-IT" sz="1100" dirty="0" err="1">
              <a:latin typeface="Abadi" panose="020B0604020104020204" pitchFamily="34" charset="0"/>
            </a:rPr>
            <a:t>graphs</a:t>
          </a:r>
          <a:r>
            <a:rPr lang="it-IT" sz="1100" dirty="0">
              <a:latin typeface="Abadi" panose="020B0604020104020204" pitchFamily="34" charset="0"/>
            </a:rPr>
            <a:t> for the </a:t>
          </a:r>
          <a:r>
            <a:rPr lang="it-IT" sz="1100" dirty="0" err="1">
              <a:latin typeface="Abadi" panose="020B0604020104020204" pitchFamily="34" charset="0"/>
            </a:rPr>
            <a:t>visualization</a:t>
          </a:r>
          <a:r>
            <a:rPr lang="it-IT" sz="1100" dirty="0">
              <a:latin typeface="Abadi" panose="020B0604020104020204" pitchFamily="34" charset="0"/>
            </a:rPr>
            <a:t> of </a:t>
          </a:r>
          <a:r>
            <a:rPr lang="it-IT" sz="1100" dirty="0" err="1">
              <a:latin typeface="Abadi" panose="020B0604020104020204" pitchFamily="34" charset="0"/>
            </a:rPr>
            <a:t>piezometric</a:t>
          </a:r>
          <a:r>
            <a:rPr lang="it-IT" sz="1100" dirty="0">
              <a:latin typeface="Abadi" panose="020B0604020104020204" pitchFamily="34" charset="0"/>
            </a:rPr>
            <a:t> and inclinometric data.</a:t>
          </a:r>
        </a:p>
      </dgm:t>
    </dgm:pt>
    <dgm:pt modelId="{2C11FD13-1991-4B35-985D-07F859DC0BA8}" type="parTrans" cxnId="{3ECEAA2E-A4D6-425A-8E79-D7D737334961}">
      <dgm:prSet/>
      <dgm:spPr/>
      <dgm:t>
        <a:bodyPr/>
        <a:lstStyle/>
        <a:p>
          <a:endParaRPr lang="it-IT"/>
        </a:p>
      </dgm:t>
    </dgm:pt>
    <dgm:pt modelId="{C8F4BCD8-506B-4B75-8B4C-E75024D9599C}" type="sibTrans" cxnId="{3ECEAA2E-A4D6-425A-8E79-D7D737334961}">
      <dgm:prSet/>
      <dgm:spPr/>
      <dgm:t>
        <a:bodyPr/>
        <a:lstStyle/>
        <a:p>
          <a:endParaRPr lang="it-IT" dirty="0"/>
        </a:p>
      </dgm:t>
    </dgm:pt>
    <dgm:pt modelId="{D600BE0D-64A0-42E9-890B-7AE925057271}">
      <dgm:prSet phldrT="[Testo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it-IT" sz="1100" dirty="0">
              <a:latin typeface="Abadi" panose="020B0604020104020204" pitchFamily="34" charset="0"/>
            </a:rPr>
            <a:t>Development of a dashboard </a:t>
          </a:r>
          <a:r>
            <a:rPr lang="it-IT" sz="1100" dirty="0" err="1">
              <a:latin typeface="Abadi" panose="020B0604020104020204" pitchFamily="34" charset="0"/>
            </a:rPr>
            <a:t>as</a:t>
          </a:r>
          <a:r>
            <a:rPr lang="it-IT" sz="1100" dirty="0">
              <a:latin typeface="Abadi" panose="020B0604020104020204" pitchFamily="34" charset="0"/>
            </a:rPr>
            <a:t> a </a:t>
          </a:r>
          <a:r>
            <a:rPr lang="it-IT" sz="1100" dirty="0" err="1">
              <a:latin typeface="Abadi" panose="020B0604020104020204" pitchFamily="34" charset="0"/>
            </a:rPr>
            <a:t>shared</a:t>
          </a:r>
          <a:r>
            <a:rPr lang="it-IT" sz="1100" dirty="0">
              <a:latin typeface="Abadi" panose="020B0604020104020204" pitchFamily="34" charset="0"/>
            </a:rPr>
            <a:t> workspace.</a:t>
          </a:r>
        </a:p>
      </dgm:t>
    </dgm:pt>
    <dgm:pt modelId="{3D9D60D4-A889-49CB-8A5A-BC486C394FBD}" type="parTrans" cxnId="{B9988CFF-6594-4E7B-BE22-4486515166E6}">
      <dgm:prSet/>
      <dgm:spPr/>
      <dgm:t>
        <a:bodyPr/>
        <a:lstStyle/>
        <a:p>
          <a:endParaRPr lang="it-IT"/>
        </a:p>
      </dgm:t>
    </dgm:pt>
    <dgm:pt modelId="{F22C8EB4-DF5A-42C5-882F-AA080D54D612}" type="sibTrans" cxnId="{B9988CFF-6594-4E7B-BE22-4486515166E6}">
      <dgm:prSet/>
      <dgm:spPr/>
      <dgm:t>
        <a:bodyPr/>
        <a:lstStyle/>
        <a:p>
          <a:endParaRPr lang="it-IT"/>
        </a:p>
      </dgm:t>
    </dgm:pt>
    <dgm:pt modelId="{FE5FB980-12C3-4827-9E1E-E9AEA247EFFA}">
      <dgm:prSet phldrT="[Testo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it-IT" sz="1100" dirty="0" err="1">
              <a:latin typeface="Abadi" panose="020B0604020104020204" pitchFamily="34" charset="0"/>
            </a:rPr>
            <a:t>Numerical</a:t>
          </a:r>
          <a:r>
            <a:rPr lang="it-IT" sz="1100" dirty="0">
              <a:latin typeface="Abadi" panose="020B0604020104020204" pitchFamily="34" charset="0"/>
            </a:rPr>
            <a:t> </a:t>
          </a:r>
          <a:r>
            <a:rPr lang="it-IT" sz="1100" dirty="0" err="1">
              <a:latin typeface="Abadi" panose="020B0604020104020204" pitchFamily="34" charset="0"/>
            </a:rPr>
            <a:t>simulations</a:t>
          </a:r>
          <a:r>
            <a:rPr lang="it-IT" sz="1100" dirty="0">
              <a:latin typeface="Abadi" panose="020B0604020104020204" pitchFamily="34" charset="0"/>
            </a:rPr>
            <a:t>.</a:t>
          </a:r>
        </a:p>
      </dgm:t>
    </dgm:pt>
    <dgm:pt modelId="{1D2EDCA8-0141-4455-A75D-63AECE773150}" type="parTrans" cxnId="{AA532104-0804-4457-8E8E-2C16AA9FC2E3}">
      <dgm:prSet/>
      <dgm:spPr/>
      <dgm:t>
        <a:bodyPr/>
        <a:lstStyle/>
        <a:p>
          <a:endParaRPr lang="it-IT"/>
        </a:p>
      </dgm:t>
    </dgm:pt>
    <dgm:pt modelId="{F52AC9D6-7F8E-4C46-A567-CD35C9F6CDEA}" type="sibTrans" cxnId="{AA532104-0804-4457-8E8E-2C16AA9FC2E3}">
      <dgm:prSet/>
      <dgm:spPr/>
      <dgm:t>
        <a:bodyPr/>
        <a:lstStyle/>
        <a:p>
          <a:endParaRPr lang="it-IT"/>
        </a:p>
      </dgm:t>
    </dgm:pt>
    <dgm:pt modelId="{EABCB018-44F4-445E-928F-FB8E1D205F85}" type="pres">
      <dgm:prSet presAssocID="{3AB0C083-6AB9-44A1-B0FC-E102D189AC9E}" presName="Name0" presStyleCnt="0">
        <dgm:presLayoutVars>
          <dgm:dir/>
          <dgm:resizeHandles val="exact"/>
        </dgm:presLayoutVars>
      </dgm:prSet>
      <dgm:spPr/>
    </dgm:pt>
    <dgm:pt modelId="{77265340-EDBE-4D04-917E-6D2A2AAE6F28}" type="pres">
      <dgm:prSet presAssocID="{4BEDFE95-0F99-447D-A442-C69970C03606}" presName="composite" presStyleCnt="0"/>
      <dgm:spPr/>
    </dgm:pt>
    <dgm:pt modelId="{2A718C1C-BEC1-4198-9ED6-D645B79BCDB4}" type="pres">
      <dgm:prSet presAssocID="{4BEDFE95-0F99-447D-A442-C69970C03606}" presName="imagSh" presStyleLbl="bgImgPlace1" presStyleIdx="0" presStyleCnt="4" custScaleX="132984" custScaleY="85992"/>
      <dgm:spPr>
        <a:blipFill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3AFED8C0-6F4E-46E5-8296-CEB8CE552E86}" type="pres">
      <dgm:prSet presAssocID="{4BEDFE95-0F99-447D-A442-C69970C03606}" presName="txNode" presStyleLbl="node1" presStyleIdx="0" presStyleCnt="4" custScaleX="123842" custScaleY="61695" custLinFactNeighborX="-35489" custLinFactNeighborY="4532">
        <dgm:presLayoutVars>
          <dgm:bulletEnabled val="1"/>
        </dgm:presLayoutVars>
      </dgm:prSet>
      <dgm:spPr/>
    </dgm:pt>
    <dgm:pt modelId="{7D9AB3B4-7DED-43FC-A66A-6C34EDFB73C6}" type="pres">
      <dgm:prSet presAssocID="{DCA839D4-47FA-4BF6-8BB2-DF9210F7C398}" presName="sibTrans" presStyleLbl="sibTrans2D1" presStyleIdx="0" presStyleCnt="3" custAng="21440644" custScaleX="176426" custScaleY="51723" custLinFactNeighborX="-51597" custLinFactNeighborY="-14330"/>
      <dgm:spPr/>
    </dgm:pt>
    <dgm:pt modelId="{81F56AC8-6955-4406-AB03-B6C1A0361484}" type="pres">
      <dgm:prSet presAssocID="{DCA839D4-47FA-4BF6-8BB2-DF9210F7C398}" presName="connTx" presStyleLbl="sibTrans2D1" presStyleIdx="0" presStyleCnt="3"/>
      <dgm:spPr/>
    </dgm:pt>
    <dgm:pt modelId="{D2BC9CE0-0EAF-44D5-92D1-F487B55D4925}" type="pres">
      <dgm:prSet presAssocID="{866D5D46-8BFA-43FF-8156-7FD0D4524910}" presName="composite" presStyleCnt="0"/>
      <dgm:spPr/>
    </dgm:pt>
    <dgm:pt modelId="{42E72B59-8062-4C54-A942-D701F67A8C0B}" type="pres">
      <dgm:prSet presAssocID="{866D5D46-8BFA-43FF-8156-7FD0D4524910}" presName="imagSh" presStyleLbl="bgImgPlace1" presStyleIdx="1" presStyleCnt="4" custAng="0" custScaleX="101440" custScaleY="16887" custLinFactNeighborX="-15304" custLinFactNeighborY="22622"/>
      <dgm:spPr>
        <a:prstGeom prst="rect">
          <a:avLst/>
        </a:prstGeom>
      </dgm:spPr>
    </dgm:pt>
    <dgm:pt modelId="{99863665-FBF8-45F8-9F4C-0FEB833FE6AE}" type="pres">
      <dgm:prSet presAssocID="{866D5D46-8BFA-43FF-8156-7FD0D4524910}" presName="txNode" presStyleLbl="node1" presStyleIdx="1" presStyleCnt="4" custScaleY="60506" custLinFactNeighborX="-32788" custLinFactNeighborY="-40322">
        <dgm:presLayoutVars>
          <dgm:bulletEnabled val="1"/>
        </dgm:presLayoutVars>
      </dgm:prSet>
      <dgm:spPr/>
    </dgm:pt>
    <dgm:pt modelId="{78264D46-BF81-4CFC-85F9-46985886C778}" type="pres">
      <dgm:prSet presAssocID="{C8F4BCD8-506B-4B75-8B4C-E75024D9599C}" presName="sibTrans" presStyleLbl="sibTrans2D1" presStyleIdx="1" presStyleCnt="3" custAng="21588891" custScaleX="184977" custScaleY="58137" custLinFactNeighborX="-5045" custLinFactNeighborY="-17525"/>
      <dgm:spPr/>
    </dgm:pt>
    <dgm:pt modelId="{A4C7DBBC-1B22-4281-BF05-C1C864D4BCA7}" type="pres">
      <dgm:prSet presAssocID="{C8F4BCD8-506B-4B75-8B4C-E75024D9599C}" presName="connTx" presStyleLbl="sibTrans2D1" presStyleIdx="1" presStyleCnt="3"/>
      <dgm:spPr/>
    </dgm:pt>
    <dgm:pt modelId="{46D27EBE-7EED-46DA-9BAE-E382FF4E014B}" type="pres">
      <dgm:prSet presAssocID="{D600BE0D-64A0-42E9-890B-7AE925057271}" presName="composite" presStyleCnt="0"/>
      <dgm:spPr/>
    </dgm:pt>
    <dgm:pt modelId="{08554DB3-B83D-4847-B949-7E39123A362F}" type="pres">
      <dgm:prSet presAssocID="{D600BE0D-64A0-42E9-890B-7AE925057271}" presName="imagSh" presStyleLbl="bgImgPlace1" presStyleIdx="2" presStyleCnt="4" custScaleX="233184" custScaleY="92566" custLinFactNeighborX="-43711" custLinFactNeighborY="2274"/>
      <dgm:spPr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</dgm:spPr>
    </dgm:pt>
    <dgm:pt modelId="{74852E27-2624-4C93-91B3-82737E6ED20B}" type="pres">
      <dgm:prSet presAssocID="{D600BE0D-64A0-42E9-890B-7AE925057271}" presName="txNode" presStyleLbl="node1" presStyleIdx="2" presStyleCnt="4" custScaleX="107668" custScaleY="46491" custLinFactNeighborX="-61425" custLinFactNeighborY="4225">
        <dgm:presLayoutVars>
          <dgm:bulletEnabled val="1"/>
        </dgm:presLayoutVars>
      </dgm:prSet>
      <dgm:spPr/>
    </dgm:pt>
    <dgm:pt modelId="{38C4AFDE-21ED-4097-8A4B-2CC04B53B63E}" type="pres">
      <dgm:prSet presAssocID="{F22C8EB4-DF5A-42C5-882F-AA080D54D612}" presName="sibTrans" presStyleLbl="sibTrans2D1" presStyleIdx="2" presStyleCnt="3" custAng="237953" custScaleX="159820" custScaleY="54167" custLinFactNeighborX="-11173" custLinFactNeighborY="15318"/>
      <dgm:spPr/>
    </dgm:pt>
    <dgm:pt modelId="{720DF6C5-6E9C-4988-B840-059C216FB490}" type="pres">
      <dgm:prSet presAssocID="{F22C8EB4-DF5A-42C5-882F-AA080D54D612}" presName="connTx" presStyleLbl="sibTrans2D1" presStyleIdx="2" presStyleCnt="3"/>
      <dgm:spPr/>
    </dgm:pt>
    <dgm:pt modelId="{182551AD-BCEF-4072-8A4C-7CF0CEDD4FC2}" type="pres">
      <dgm:prSet presAssocID="{FE5FB980-12C3-4827-9E1E-E9AEA247EFFA}" presName="composite" presStyleCnt="0"/>
      <dgm:spPr/>
    </dgm:pt>
    <dgm:pt modelId="{49E82CAE-6936-49E0-AADE-3ADD3800381A}" type="pres">
      <dgm:prSet presAssocID="{FE5FB980-12C3-4827-9E1E-E9AEA247EFFA}" presName="imagSh" presStyleLbl="bgImgPlace1" presStyleIdx="3" presStyleCnt="4" custScaleX="169853" custLinFactNeighborX="-49910" custLinFactNeighborY="-13259"/>
      <dgm:spPr>
        <a:prstGeom prst="flowChartProcess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D7F6259-8D9B-45E5-9054-5975C3194983}" type="pres">
      <dgm:prSet presAssocID="{FE5FB980-12C3-4827-9E1E-E9AEA247EFFA}" presName="txNode" presStyleLbl="node1" presStyleIdx="3" presStyleCnt="4" custScaleX="73682" custScaleY="33480" custLinFactNeighborX="21394" custLinFactNeighborY="-21046">
        <dgm:presLayoutVars>
          <dgm:bulletEnabled val="1"/>
        </dgm:presLayoutVars>
      </dgm:prSet>
      <dgm:spPr/>
    </dgm:pt>
  </dgm:ptLst>
  <dgm:cxnLst>
    <dgm:cxn modelId="{AA532104-0804-4457-8E8E-2C16AA9FC2E3}" srcId="{3AB0C083-6AB9-44A1-B0FC-E102D189AC9E}" destId="{FE5FB980-12C3-4827-9E1E-E9AEA247EFFA}" srcOrd="3" destOrd="0" parTransId="{1D2EDCA8-0141-4455-A75D-63AECE773150}" sibTransId="{F52AC9D6-7F8E-4C46-A567-CD35C9F6CDEA}"/>
    <dgm:cxn modelId="{9D27562B-CCDC-4716-9CD5-DD7FDFBD07AD}" type="presOf" srcId="{DCA839D4-47FA-4BF6-8BB2-DF9210F7C398}" destId="{81F56AC8-6955-4406-AB03-B6C1A0361484}" srcOrd="1" destOrd="0" presId="urn:microsoft.com/office/officeart/2005/8/layout/hProcess10"/>
    <dgm:cxn modelId="{3ECEAA2E-A4D6-425A-8E79-D7D737334961}" srcId="{3AB0C083-6AB9-44A1-B0FC-E102D189AC9E}" destId="{866D5D46-8BFA-43FF-8156-7FD0D4524910}" srcOrd="1" destOrd="0" parTransId="{2C11FD13-1991-4B35-985D-07F859DC0BA8}" sibTransId="{C8F4BCD8-506B-4B75-8B4C-E75024D9599C}"/>
    <dgm:cxn modelId="{CA451D39-2B05-425B-9286-5356282F469C}" type="presOf" srcId="{4BEDFE95-0F99-447D-A442-C69970C03606}" destId="{3AFED8C0-6F4E-46E5-8296-CEB8CE552E86}" srcOrd="0" destOrd="0" presId="urn:microsoft.com/office/officeart/2005/8/layout/hProcess10"/>
    <dgm:cxn modelId="{C00AEB39-483C-4D0D-A26B-FE062550034A}" type="presOf" srcId="{C8F4BCD8-506B-4B75-8B4C-E75024D9599C}" destId="{78264D46-BF81-4CFC-85F9-46985886C778}" srcOrd="0" destOrd="0" presId="urn:microsoft.com/office/officeart/2005/8/layout/hProcess10"/>
    <dgm:cxn modelId="{2A8BF33A-AD53-4F06-9B59-BB83324E887C}" type="presOf" srcId="{F22C8EB4-DF5A-42C5-882F-AA080D54D612}" destId="{38C4AFDE-21ED-4097-8A4B-2CC04B53B63E}" srcOrd="0" destOrd="0" presId="urn:microsoft.com/office/officeart/2005/8/layout/hProcess10"/>
    <dgm:cxn modelId="{C298125C-A3DD-4095-A033-34A56216A76E}" type="presOf" srcId="{FE5FB980-12C3-4827-9E1E-E9AEA247EFFA}" destId="{2D7F6259-8D9B-45E5-9054-5975C3194983}" srcOrd="0" destOrd="0" presId="urn:microsoft.com/office/officeart/2005/8/layout/hProcess10"/>
    <dgm:cxn modelId="{EC2D897C-F0FD-4EC5-B564-B866DC0D0D21}" srcId="{3AB0C083-6AB9-44A1-B0FC-E102D189AC9E}" destId="{4BEDFE95-0F99-447D-A442-C69970C03606}" srcOrd="0" destOrd="0" parTransId="{C0FF06A8-E6DB-4CBF-B660-B4E50121EBEB}" sibTransId="{DCA839D4-47FA-4BF6-8BB2-DF9210F7C398}"/>
    <dgm:cxn modelId="{32CF6F98-3FA2-48E0-9C73-4F52A9C18271}" type="presOf" srcId="{F22C8EB4-DF5A-42C5-882F-AA080D54D612}" destId="{720DF6C5-6E9C-4988-B840-059C216FB490}" srcOrd="1" destOrd="0" presId="urn:microsoft.com/office/officeart/2005/8/layout/hProcess10"/>
    <dgm:cxn modelId="{E9D882AF-8E4F-4525-97C4-B8F069A73AAC}" type="presOf" srcId="{D600BE0D-64A0-42E9-890B-7AE925057271}" destId="{74852E27-2624-4C93-91B3-82737E6ED20B}" srcOrd="0" destOrd="0" presId="urn:microsoft.com/office/officeart/2005/8/layout/hProcess10"/>
    <dgm:cxn modelId="{D8D98BC0-9FF3-425B-9934-67DD4709E2DD}" type="presOf" srcId="{866D5D46-8BFA-43FF-8156-7FD0D4524910}" destId="{99863665-FBF8-45F8-9F4C-0FEB833FE6AE}" srcOrd="0" destOrd="0" presId="urn:microsoft.com/office/officeart/2005/8/layout/hProcess10"/>
    <dgm:cxn modelId="{FE8357C4-0613-4F44-AAE3-F17CAA92F269}" type="presOf" srcId="{3AB0C083-6AB9-44A1-B0FC-E102D189AC9E}" destId="{EABCB018-44F4-445E-928F-FB8E1D205F85}" srcOrd="0" destOrd="0" presId="urn:microsoft.com/office/officeart/2005/8/layout/hProcess10"/>
    <dgm:cxn modelId="{2BC1A4D9-6408-42BD-A731-4BD3611F9997}" type="presOf" srcId="{C8F4BCD8-506B-4B75-8B4C-E75024D9599C}" destId="{A4C7DBBC-1B22-4281-BF05-C1C864D4BCA7}" srcOrd="1" destOrd="0" presId="urn:microsoft.com/office/officeart/2005/8/layout/hProcess10"/>
    <dgm:cxn modelId="{BBDF86F2-3653-4459-B4D0-01A7712F9E60}" type="presOf" srcId="{DCA839D4-47FA-4BF6-8BB2-DF9210F7C398}" destId="{7D9AB3B4-7DED-43FC-A66A-6C34EDFB73C6}" srcOrd="0" destOrd="0" presId="urn:microsoft.com/office/officeart/2005/8/layout/hProcess10"/>
    <dgm:cxn modelId="{B9988CFF-6594-4E7B-BE22-4486515166E6}" srcId="{3AB0C083-6AB9-44A1-B0FC-E102D189AC9E}" destId="{D600BE0D-64A0-42E9-890B-7AE925057271}" srcOrd="2" destOrd="0" parTransId="{3D9D60D4-A889-49CB-8A5A-BC486C394FBD}" sibTransId="{F22C8EB4-DF5A-42C5-882F-AA080D54D612}"/>
    <dgm:cxn modelId="{A9C4C3D9-7938-4F0D-A336-9B5832943E5A}" type="presParOf" srcId="{EABCB018-44F4-445E-928F-FB8E1D205F85}" destId="{77265340-EDBE-4D04-917E-6D2A2AAE6F28}" srcOrd="0" destOrd="0" presId="urn:microsoft.com/office/officeart/2005/8/layout/hProcess10"/>
    <dgm:cxn modelId="{44DD934E-47E9-48DD-A928-424A14747B8A}" type="presParOf" srcId="{77265340-EDBE-4D04-917E-6D2A2AAE6F28}" destId="{2A718C1C-BEC1-4198-9ED6-D645B79BCDB4}" srcOrd="0" destOrd="0" presId="urn:microsoft.com/office/officeart/2005/8/layout/hProcess10"/>
    <dgm:cxn modelId="{8A1C0CE2-5798-40EA-8AAA-AC28BC3982AB}" type="presParOf" srcId="{77265340-EDBE-4D04-917E-6D2A2AAE6F28}" destId="{3AFED8C0-6F4E-46E5-8296-CEB8CE552E86}" srcOrd="1" destOrd="0" presId="urn:microsoft.com/office/officeart/2005/8/layout/hProcess10"/>
    <dgm:cxn modelId="{12E4CAA0-357F-4978-BD40-13DA0035B451}" type="presParOf" srcId="{EABCB018-44F4-445E-928F-FB8E1D205F85}" destId="{7D9AB3B4-7DED-43FC-A66A-6C34EDFB73C6}" srcOrd="1" destOrd="0" presId="urn:microsoft.com/office/officeart/2005/8/layout/hProcess10"/>
    <dgm:cxn modelId="{2F011330-5975-4AE2-BE17-8B7C27E26C17}" type="presParOf" srcId="{7D9AB3B4-7DED-43FC-A66A-6C34EDFB73C6}" destId="{81F56AC8-6955-4406-AB03-B6C1A0361484}" srcOrd="0" destOrd="0" presId="urn:microsoft.com/office/officeart/2005/8/layout/hProcess10"/>
    <dgm:cxn modelId="{E159DA91-2FA0-4A9E-B3C6-EFAD29B928F6}" type="presParOf" srcId="{EABCB018-44F4-445E-928F-FB8E1D205F85}" destId="{D2BC9CE0-0EAF-44D5-92D1-F487B55D4925}" srcOrd="2" destOrd="0" presId="urn:microsoft.com/office/officeart/2005/8/layout/hProcess10"/>
    <dgm:cxn modelId="{3615FABD-F7E0-457A-9046-9BB3BEAAC9FE}" type="presParOf" srcId="{D2BC9CE0-0EAF-44D5-92D1-F487B55D4925}" destId="{42E72B59-8062-4C54-A942-D701F67A8C0B}" srcOrd="0" destOrd="0" presId="urn:microsoft.com/office/officeart/2005/8/layout/hProcess10"/>
    <dgm:cxn modelId="{EF81AE01-1D25-493F-93BC-BC4B2E033BFF}" type="presParOf" srcId="{D2BC9CE0-0EAF-44D5-92D1-F487B55D4925}" destId="{99863665-FBF8-45F8-9F4C-0FEB833FE6AE}" srcOrd="1" destOrd="0" presId="urn:microsoft.com/office/officeart/2005/8/layout/hProcess10"/>
    <dgm:cxn modelId="{2F696F61-AD36-4B11-9413-71FED488488C}" type="presParOf" srcId="{EABCB018-44F4-445E-928F-FB8E1D205F85}" destId="{78264D46-BF81-4CFC-85F9-46985886C778}" srcOrd="3" destOrd="0" presId="urn:microsoft.com/office/officeart/2005/8/layout/hProcess10"/>
    <dgm:cxn modelId="{1BB262FE-48A9-4DC8-AC86-BCD1DAB63D17}" type="presParOf" srcId="{78264D46-BF81-4CFC-85F9-46985886C778}" destId="{A4C7DBBC-1B22-4281-BF05-C1C864D4BCA7}" srcOrd="0" destOrd="0" presId="urn:microsoft.com/office/officeart/2005/8/layout/hProcess10"/>
    <dgm:cxn modelId="{56CADC7E-BAAD-4734-8558-73B5011E6DBB}" type="presParOf" srcId="{EABCB018-44F4-445E-928F-FB8E1D205F85}" destId="{46D27EBE-7EED-46DA-9BAE-E382FF4E014B}" srcOrd="4" destOrd="0" presId="urn:microsoft.com/office/officeart/2005/8/layout/hProcess10"/>
    <dgm:cxn modelId="{2D57BBA9-1533-4CC7-99F3-6087FD4AEC35}" type="presParOf" srcId="{46D27EBE-7EED-46DA-9BAE-E382FF4E014B}" destId="{08554DB3-B83D-4847-B949-7E39123A362F}" srcOrd="0" destOrd="0" presId="urn:microsoft.com/office/officeart/2005/8/layout/hProcess10"/>
    <dgm:cxn modelId="{3827E91D-316D-4877-8730-D5F8452D29E6}" type="presParOf" srcId="{46D27EBE-7EED-46DA-9BAE-E382FF4E014B}" destId="{74852E27-2624-4C93-91B3-82737E6ED20B}" srcOrd="1" destOrd="0" presId="urn:microsoft.com/office/officeart/2005/8/layout/hProcess10"/>
    <dgm:cxn modelId="{91E58665-35E4-4C96-8763-4992039BD252}" type="presParOf" srcId="{EABCB018-44F4-445E-928F-FB8E1D205F85}" destId="{38C4AFDE-21ED-4097-8A4B-2CC04B53B63E}" srcOrd="5" destOrd="0" presId="urn:microsoft.com/office/officeart/2005/8/layout/hProcess10"/>
    <dgm:cxn modelId="{C68071D6-6D70-4183-92E8-7963D1B8A4DB}" type="presParOf" srcId="{38C4AFDE-21ED-4097-8A4B-2CC04B53B63E}" destId="{720DF6C5-6E9C-4988-B840-059C216FB490}" srcOrd="0" destOrd="0" presId="urn:microsoft.com/office/officeart/2005/8/layout/hProcess10"/>
    <dgm:cxn modelId="{1A3CEFF2-C4A9-49AE-A2C1-3FACA897DECE}" type="presParOf" srcId="{EABCB018-44F4-445E-928F-FB8E1D205F85}" destId="{182551AD-BCEF-4072-8A4C-7CF0CEDD4FC2}" srcOrd="6" destOrd="0" presId="urn:microsoft.com/office/officeart/2005/8/layout/hProcess10"/>
    <dgm:cxn modelId="{063842C9-E77F-45A6-810F-D640AEA5E877}" type="presParOf" srcId="{182551AD-BCEF-4072-8A4C-7CF0CEDD4FC2}" destId="{49E82CAE-6936-49E0-AADE-3ADD3800381A}" srcOrd="0" destOrd="0" presId="urn:microsoft.com/office/officeart/2005/8/layout/hProcess10"/>
    <dgm:cxn modelId="{DE6EAC9C-CBFF-431C-8811-71CFFB42396E}" type="presParOf" srcId="{182551AD-BCEF-4072-8A4C-7CF0CEDD4FC2}" destId="{2D7F6259-8D9B-45E5-9054-5975C319498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B0C083-6AB9-44A1-B0FC-E102D189AC9E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BEDFE95-0F99-447D-A442-C69970C03606}">
      <dgm:prSet phldrT="[Testo]" custT="1"/>
      <dgm:spPr/>
      <dgm:t>
        <a:bodyPr/>
        <a:lstStyle/>
        <a:p>
          <a:r>
            <a:rPr lang="it-IT" sz="1100" dirty="0">
              <a:latin typeface="Abadi" panose="020B0604020104020204" pitchFamily="34" charset="0"/>
            </a:rPr>
            <a:t>Integration of the models </a:t>
          </a:r>
          <a:r>
            <a:rPr lang="it-IT" sz="1100" dirty="0" err="1">
              <a:latin typeface="Abadi" panose="020B0604020104020204" pitchFamily="34" charset="0"/>
            </a:rPr>
            <a:t>into</a:t>
          </a:r>
          <a:r>
            <a:rPr lang="it-IT" sz="1100" dirty="0">
              <a:latin typeface="Abadi" panose="020B0604020104020204" pitchFamily="34" charset="0"/>
            </a:rPr>
            <a:t> the City </a:t>
          </a:r>
          <a:r>
            <a:rPr lang="it-IT" sz="1100" dirty="0" err="1">
              <a:latin typeface="Abadi" panose="020B0604020104020204" pitchFamily="34" charset="0"/>
            </a:rPr>
            <a:t>environment</a:t>
          </a:r>
          <a:r>
            <a:rPr lang="it-IT" sz="1100" dirty="0">
              <a:latin typeface="Abadi" panose="020B0604020104020204" pitchFamily="34" charset="0"/>
            </a:rPr>
            <a:t>.</a:t>
          </a:r>
        </a:p>
      </dgm:t>
    </dgm:pt>
    <dgm:pt modelId="{C0FF06A8-E6DB-4CBF-B660-B4E50121EBEB}" type="parTrans" cxnId="{EC2D897C-F0FD-4EC5-B564-B866DC0D0D21}">
      <dgm:prSet/>
      <dgm:spPr/>
      <dgm:t>
        <a:bodyPr/>
        <a:lstStyle/>
        <a:p>
          <a:endParaRPr lang="it-IT"/>
        </a:p>
      </dgm:t>
    </dgm:pt>
    <dgm:pt modelId="{DCA839D4-47FA-4BF6-8BB2-DF9210F7C398}" type="sibTrans" cxnId="{EC2D897C-F0FD-4EC5-B564-B866DC0D0D21}">
      <dgm:prSet/>
      <dgm:spPr/>
      <dgm:t>
        <a:bodyPr/>
        <a:lstStyle/>
        <a:p>
          <a:endParaRPr lang="it-IT"/>
        </a:p>
      </dgm:t>
    </dgm:pt>
    <dgm:pt modelId="{866D5D46-8BFA-43FF-8156-7FD0D4524910}">
      <dgm:prSet phldrT="[Testo]" custT="1"/>
      <dgm:spPr/>
      <dgm:t>
        <a:bodyPr/>
        <a:lstStyle/>
        <a:p>
          <a:r>
            <a:rPr lang="it-IT" sz="1100" dirty="0" err="1">
              <a:latin typeface="Abadi" panose="020B0604020104020204" pitchFamily="34" charset="0"/>
            </a:rPr>
            <a:t>Modelling</a:t>
          </a:r>
          <a:r>
            <a:rPr lang="it-IT" sz="1100" dirty="0">
              <a:latin typeface="Abadi" panose="020B0604020104020204" pitchFamily="34" charset="0"/>
            </a:rPr>
            <a:t> </a:t>
          </a:r>
          <a:r>
            <a:rPr lang="it-IT" sz="1100" dirty="0" err="1">
              <a:latin typeface="Abadi" panose="020B0604020104020204" pitchFamily="34" charset="0"/>
            </a:rPr>
            <a:t>boreholes</a:t>
          </a:r>
          <a:r>
            <a:rPr lang="it-IT" sz="1100" dirty="0">
              <a:latin typeface="Abadi" panose="020B0604020104020204" pitchFamily="34" charset="0"/>
            </a:rPr>
            <a:t> </a:t>
          </a:r>
          <a:r>
            <a:rPr lang="it-IT" sz="1100" dirty="0" err="1">
              <a:latin typeface="Abadi" panose="020B0604020104020204" pitchFamily="34" charset="0"/>
            </a:rPr>
            <a:t>as</a:t>
          </a:r>
          <a:r>
            <a:rPr lang="it-IT" sz="1100" dirty="0">
              <a:latin typeface="Abadi" panose="020B0604020104020204" pitchFamily="34" charset="0"/>
            </a:rPr>
            <a:t> </a:t>
          </a:r>
          <a:r>
            <a:rPr lang="it-IT" sz="1100" dirty="0" err="1">
              <a:latin typeface="Abadi" panose="020B0604020104020204" pitchFamily="34" charset="0"/>
            </a:rPr>
            <a:t>physical</a:t>
          </a:r>
          <a:r>
            <a:rPr lang="it-IT" sz="1100" dirty="0">
              <a:latin typeface="Abadi" panose="020B0604020104020204" pitchFamily="34" charset="0"/>
            </a:rPr>
            <a:t> product.</a:t>
          </a:r>
        </a:p>
      </dgm:t>
    </dgm:pt>
    <dgm:pt modelId="{2C11FD13-1991-4B35-985D-07F859DC0BA8}" type="parTrans" cxnId="{3ECEAA2E-A4D6-425A-8E79-D7D737334961}">
      <dgm:prSet/>
      <dgm:spPr/>
      <dgm:t>
        <a:bodyPr/>
        <a:lstStyle/>
        <a:p>
          <a:endParaRPr lang="it-IT"/>
        </a:p>
      </dgm:t>
    </dgm:pt>
    <dgm:pt modelId="{C8F4BCD8-506B-4B75-8B4C-E75024D9599C}" type="sibTrans" cxnId="{3ECEAA2E-A4D6-425A-8E79-D7D737334961}">
      <dgm:prSet/>
      <dgm:spPr/>
      <dgm:t>
        <a:bodyPr/>
        <a:lstStyle/>
        <a:p>
          <a:endParaRPr lang="it-IT" dirty="0"/>
        </a:p>
      </dgm:t>
    </dgm:pt>
    <dgm:pt modelId="{D600BE0D-64A0-42E9-890B-7AE925057271}">
      <dgm:prSet phldrT="[Testo]" custT="1"/>
      <dgm:spPr/>
      <dgm:t>
        <a:bodyPr/>
        <a:lstStyle/>
        <a:p>
          <a:r>
            <a:rPr lang="it-IT" sz="1100" dirty="0">
              <a:latin typeface="Abadi" panose="020B0604020104020204" pitchFamily="34" charset="0"/>
            </a:rPr>
            <a:t>Generation of a second 3D </a:t>
          </a:r>
          <a:r>
            <a:rPr lang="it-IT" sz="1100" dirty="0" err="1">
              <a:latin typeface="Abadi" panose="020B0604020104020204" pitchFamily="34" charset="0"/>
            </a:rPr>
            <a:t>geological</a:t>
          </a:r>
          <a:r>
            <a:rPr lang="it-IT" sz="1100" dirty="0">
              <a:latin typeface="Abadi" panose="020B0604020104020204" pitchFamily="34" charset="0"/>
            </a:rPr>
            <a:t> model </a:t>
          </a:r>
          <a:r>
            <a:rPr lang="it-IT" sz="1100" dirty="0" err="1">
              <a:latin typeface="Abadi" panose="020B0604020104020204" pitchFamily="34" charset="0"/>
            </a:rPr>
            <a:t>integrated</a:t>
          </a:r>
          <a:r>
            <a:rPr lang="it-IT" sz="1100" dirty="0">
              <a:latin typeface="Abadi" panose="020B0604020104020204" pitchFamily="34" charset="0"/>
            </a:rPr>
            <a:t> with </a:t>
          </a:r>
          <a:r>
            <a:rPr lang="it-IT" sz="1100" dirty="0" err="1">
              <a:latin typeface="Abadi" panose="020B0604020104020204" pitchFamily="34" charset="0"/>
            </a:rPr>
            <a:t>geological</a:t>
          </a:r>
          <a:r>
            <a:rPr lang="it-IT" sz="1100" dirty="0">
              <a:latin typeface="Abadi" panose="020B0604020104020204" pitchFamily="34" charset="0"/>
            </a:rPr>
            <a:t> cross-</a:t>
          </a:r>
          <a:r>
            <a:rPr lang="it-IT" sz="1100" dirty="0" err="1">
              <a:latin typeface="Abadi" panose="020B0604020104020204" pitchFamily="34" charset="0"/>
            </a:rPr>
            <a:t>sections</a:t>
          </a:r>
          <a:r>
            <a:rPr lang="it-IT" sz="1100" dirty="0">
              <a:latin typeface="Abadi" panose="020B0604020104020204" pitchFamily="34" charset="0"/>
            </a:rPr>
            <a:t>.</a:t>
          </a:r>
        </a:p>
      </dgm:t>
    </dgm:pt>
    <dgm:pt modelId="{3D9D60D4-A889-49CB-8A5A-BC486C394FBD}" type="parTrans" cxnId="{B9988CFF-6594-4E7B-BE22-4486515166E6}">
      <dgm:prSet/>
      <dgm:spPr/>
      <dgm:t>
        <a:bodyPr/>
        <a:lstStyle/>
        <a:p>
          <a:endParaRPr lang="it-IT"/>
        </a:p>
      </dgm:t>
    </dgm:pt>
    <dgm:pt modelId="{F22C8EB4-DF5A-42C5-882F-AA080D54D612}" type="sibTrans" cxnId="{B9988CFF-6594-4E7B-BE22-4486515166E6}">
      <dgm:prSet/>
      <dgm:spPr/>
      <dgm:t>
        <a:bodyPr/>
        <a:lstStyle/>
        <a:p>
          <a:endParaRPr lang="it-IT"/>
        </a:p>
      </dgm:t>
    </dgm:pt>
    <dgm:pt modelId="{FE5FB980-12C3-4827-9E1E-E9AEA247EFFA}">
      <dgm:prSet phldrT="[Testo]" custT="1"/>
      <dgm:spPr/>
      <dgm:t>
        <a:bodyPr/>
        <a:lstStyle/>
        <a:p>
          <a:r>
            <a:rPr lang="it-IT" sz="1100" dirty="0">
              <a:latin typeface="Abadi" panose="020B0604020104020204" pitchFamily="34" charset="0"/>
            </a:rPr>
            <a:t>Development of the 3D </a:t>
          </a:r>
          <a:r>
            <a:rPr lang="it-IT" sz="1100" dirty="0" err="1">
              <a:latin typeface="Abadi" panose="020B0604020104020204" pitchFamily="34" charset="0"/>
            </a:rPr>
            <a:t>geological</a:t>
          </a:r>
          <a:r>
            <a:rPr lang="it-IT" sz="1100" dirty="0">
              <a:latin typeface="Abadi" panose="020B0604020104020204" pitchFamily="34" charset="0"/>
            </a:rPr>
            <a:t> model </a:t>
          </a:r>
          <a:r>
            <a:rPr lang="it-IT" sz="1100" dirty="0" err="1">
              <a:latin typeface="Abadi" panose="020B0604020104020204" pitchFamily="34" charset="0"/>
            </a:rPr>
            <a:t>generated</a:t>
          </a:r>
          <a:r>
            <a:rPr lang="it-IT" sz="1100" dirty="0">
              <a:latin typeface="Abadi" panose="020B0604020104020204" pitchFamily="34" charset="0"/>
            </a:rPr>
            <a:t> </a:t>
          </a:r>
          <a:r>
            <a:rPr lang="it-IT" sz="1100" dirty="0" err="1">
              <a:latin typeface="Abadi" panose="020B0604020104020204" pitchFamily="34" charset="0"/>
            </a:rPr>
            <a:t>exclusively</a:t>
          </a:r>
          <a:r>
            <a:rPr lang="it-IT" sz="1100" dirty="0">
              <a:latin typeface="Abadi" panose="020B0604020104020204" pitchFamily="34" charset="0"/>
            </a:rPr>
            <a:t> from </a:t>
          </a:r>
          <a:r>
            <a:rPr lang="it-IT" sz="1100" dirty="0" err="1">
              <a:latin typeface="Abadi" panose="020B0604020104020204" pitchFamily="34" charset="0"/>
            </a:rPr>
            <a:t>borehole</a:t>
          </a:r>
          <a:r>
            <a:rPr lang="it-IT" sz="1100" dirty="0">
              <a:latin typeface="Abadi" panose="020B0604020104020204" pitchFamily="34" charset="0"/>
            </a:rPr>
            <a:t> data.</a:t>
          </a:r>
        </a:p>
      </dgm:t>
    </dgm:pt>
    <dgm:pt modelId="{1D2EDCA8-0141-4455-A75D-63AECE773150}" type="parTrans" cxnId="{AA532104-0804-4457-8E8E-2C16AA9FC2E3}">
      <dgm:prSet/>
      <dgm:spPr/>
      <dgm:t>
        <a:bodyPr/>
        <a:lstStyle/>
        <a:p>
          <a:endParaRPr lang="it-IT"/>
        </a:p>
      </dgm:t>
    </dgm:pt>
    <dgm:pt modelId="{F52AC9D6-7F8E-4C46-A567-CD35C9F6CDEA}" type="sibTrans" cxnId="{AA532104-0804-4457-8E8E-2C16AA9FC2E3}">
      <dgm:prSet/>
      <dgm:spPr/>
      <dgm:t>
        <a:bodyPr/>
        <a:lstStyle/>
        <a:p>
          <a:endParaRPr lang="it-IT"/>
        </a:p>
      </dgm:t>
    </dgm:pt>
    <dgm:pt modelId="{EABCB018-44F4-445E-928F-FB8E1D205F85}" type="pres">
      <dgm:prSet presAssocID="{3AB0C083-6AB9-44A1-B0FC-E102D189AC9E}" presName="Name0" presStyleCnt="0">
        <dgm:presLayoutVars>
          <dgm:dir/>
          <dgm:resizeHandles val="exact"/>
        </dgm:presLayoutVars>
      </dgm:prSet>
      <dgm:spPr/>
    </dgm:pt>
    <dgm:pt modelId="{77265340-EDBE-4D04-917E-6D2A2AAE6F28}" type="pres">
      <dgm:prSet presAssocID="{4BEDFE95-0F99-447D-A442-C69970C03606}" presName="composite" presStyleCnt="0"/>
      <dgm:spPr/>
    </dgm:pt>
    <dgm:pt modelId="{2A718C1C-BEC1-4198-9ED6-D645B79BCDB4}" type="pres">
      <dgm:prSet presAssocID="{4BEDFE95-0F99-447D-A442-C69970C03606}" presName="imagSh" presStyleLbl="bgImgPlace1" presStyleIdx="0" presStyleCnt="4" custScaleX="107399" custScaleY="76782"/>
      <dgm:spPr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47000" r="-47000"/>
          </a:stretch>
        </a:blipFill>
      </dgm:spPr>
    </dgm:pt>
    <dgm:pt modelId="{3AFED8C0-6F4E-46E5-8296-CEB8CE552E86}" type="pres">
      <dgm:prSet presAssocID="{4BEDFE95-0F99-447D-A442-C69970C03606}" presName="txNode" presStyleLbl="node1" presStyleIdx="0" presStyleCnt="4" custScaleX="106522" custScaleY="25534" custLinFactNeighborX="2803" custLinFactNeighborY="-13999">
        <dgm:presLayoutVars>
          <dgm:bulletEnabled val="1"/>
        </dgm:presLayoutVars>
      </dgm:prSet>
      <dgm:spPr/>
    </dgm:pt>
    <dgm:pt modelId="{7D9AB3B4-7DED-43FC-A66A-6C34EDFB73C6}" type="pres">
      <dgm:prSet presAssocID="{DCA839D4-47FA-4BF6-8BB2-DF9210F7C398}" presName="sibTrans" presStyleLbl="sibTrans2D1" presStyleIdx="0" presStyleCnt="3" custAng="10147580" custScaleX="151154" custScaleY="58330" custLinFactNeighborX="1902" custLinFactNeighborY="-69199"/>
      <dgm:spPr/>
    </dgm:pt>
    <dgm:pt modelId="{81F56AC8-6955-4406-AB03-B6C1A0361484}" type="pres">
      <dgm:prSet presAssocID="{DCA839D4-47FA-4BF6-8BB2-DF9210F7C398}" presName="connTx" presStyleLbl="sibTrans2D1" presStyleIdx="0" presStyleCnt="3"/>
      <dgm:spPr/>
    </dgm:pt>
    <dgm:pt modelId="{D2BC9CE0-0EAF-44D5-92D1-F487B55D4925}" type="pres">
      <dgm:prSet presAssocID="{866D5D46-8BFA-43FF-8156-7FD0D4524910}" presName="composite" presStyleCnt="0"/>
      <dgm:spPr/>
    </dgm:pt>
    <dgm:pt modelId="{42E72B59-8062-4C54-A942-D701F67A8C0B}" type="pres">
      <dgm:prSet presAssocID="{866D5D46-8BFA-43FF-8156-7FD0D4524910}" presName="imagSh" presStyleLbl="bgImgPlace1" presStyleIdx="1" presStyleCnt="4" custScaleX="77977" custScaleY="113394" custLinFactNeighborX="-20634" custLinFactNeighborY="15097"/>
      <dgm:spPr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27000" b="-27000"/>
          </a:stretch>
        </a:blipFill>
      </dgm:spPr>
    </dgm:pt>
    <dgm:pt modelId="{99863665-FBF8-45F8-9F4C-0FEB833FE6AE}" type="pres">
      <dgm:prSet presAssocID="{866D5D46-8BFA-43FF-8156-7FD0D4524910}" presName="txNode" presStyleLbl="node1" presStyleIdx="1" presStyleCnt="4" custScaleY="25703" custLinFactY="-13087" custLinFactNeighborX="-30099" custLinFactNeighborY="-100000">
        <dgm:presLayoutVars>
          <dgm:bulletEnabled val="1"/>
        </dgm:presLayoutVars>
      </dgm:prSet>
      <dgm:spPr/>
    </dgm:pt>
    <dgm:pt modelId="{78264D46-BF81-4CFC-85F9-46985886C778}" type="pres">
      <dgm:prSet presAssocID="{C8F4BCD8-506B-4B75-8B4C-E75024D9599C}" presName="sibTrans" presStyleLbl="sibTrans2D1" presStyleIdx="1" presStyleCnt="3" custAng="11469349" custScaleX="160485" custScaleY="52567" custLinFactNeighborX="-6798" custLinFactNeighborY="-68182"/>
      <dgm:spPr/>
    </dgm:pt>
    <dgm:pt modelId="{A4C7DBBC-1B22-4281-BF05-C1C864D4BCA7}" type="pres">
      <dgm:prSet presAssocID="{C8F4BCD8-506B-4B75-8B4C-E75024D9599C}" presName="connTx" presStyleLbl="sibTrans2D1" presStyleIdx="1" presStyleCnt="3"/>
      <dgm:spPr/>
    </dgm:pt>
    <dgm:pt modelId="{46D27EBE-7EED-46DA-9BAE-E382FF4E014B}" type="pres">
      <dgm:prSet presAssocID="{D600BE0D-64A0-42E9-890B-7AE925057271}" presName="composite" presStyleCnt="0"/>
      <dgm:spPr/>
    </dgm:pt>
    <dgm:pt modelId="{08554DB3-B83D-4847-B949-7E39123A362F}" type="pres">
      <dgm:prSet presAssocID="{D600BE0D-64A0-42E9-890B-7AE925057271}" presName="imagSh" presStyleLbl="bgImgPlace1" presStyleIdx="2" presStyleCnt="4" custScaleX="136622" custScaleY="81848" custLinFactNeighborX="-56688" custLinFactNeighborY="967"/>
      <dgm:spPr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3000" b="-3000"/>
          </a:stretch>
        </a:blipFill>
      </dgm:spPr>
    </dgm:pt>
    <dgm:pt modelId="{74852E27-2624-4C93-91B3-82737E6ED20B}" type="pres">
      <dgm:prSet presAssocID="{D600BE0D-64A0-42E9-890B-7AE925057271}" presName="txNode" presStyleLbl="node1" presStyleIdx="2" presStyleCnt="4" custScaleX="115733" custScaleY="41643" custLinFactNeighborX="-85832" custLinFactNeighborY="3847">
        <dgm:presLayoutVars>
          <dgm:bulletEnabled val="1"/>
        </dgm:presLayoutVars>
      </dgm:prSet>
      <dgm:spPr/>
    </dgm:pt>
    <dgm:pt modelId="{38C4AFDE-21ED-4097-8A4B-2CC04B53B63E}" type="pres">
      <dgm:prSet presAssocID="{F22C8EB4-DF5A-42C5-882F-AA080D54D612}" presName="sibTrans" presStyleLbl="sibTrans2D1" presStyleIdx="2" presStyleCnt="3" custAng="10909092" custScaleX="159820" custScaleY="48490" custLinFactNeighborX="-11173" custLinFactNeighborY="15318"/>
      <dgm:spPr/>
    </dgm:pt>
    <dgm:pt modelId="{720DF6C5-6E9C-4988-B840-059C216FB490}" type="pres">
      <dgm:prSet presAssocID="{F22C8EB4-DF5A-42C5-882F-AA080D54D612}" presName="connTx" presStyleLbl="sibTrans2D1" presStyleIdx="2" presStyleCnt="3"/>
      <dgm:spPr/>
    </dgm:pt>
    <dgm:pt modelId="{182551AD-BCEF-4072-8A4C-7CF0CEDD4FC2}" type="pres">
      <dgm:prSet presAssocID="{FE5FB980-12C3-4827-9E1E-E9AEA247EFFA}" presName="composite" presStyleCnt="0"/>
      <dgm:spPr/>
    </dgm:pt>
    <dgm:pt modelId="{49E82CAE-6936-49E0-AADE-3ADD3800381A}" type="pres">
      <dgm:prSet presAssocID="{FE5FB980-12C3-4827-9E1E-E9AEA247EFFA}" presName="imagSh" presStyleLbl="bgImgPlace1" presStyleIdx="3" presStyleCnt="4" custLinFactNeighborX="-68050" custLinFactNeighborY="-8835"/>
      <dgm:spPr>
        <a:prstGeom prst="flowChartProcess">
          <a:avLst/>
        </a:prstGeom>
        <a:blipFill>
          <a:blip xmlns:r="http://schemas.openxmlformats.org/officeDocument/2006/relationships" r:embed="rId4"/>
          <a:srcRect/>
          <a:stretch>
            <a:fillRect l="-16000" r="-16000"/>
          </a:stretch>
        </a:blipFill>
      </dgm:spPr>
    </dgm:pt>
    <dgm:pt modelId="{2D7F6259-8D9B-45E5-9054-5975C3194983}" type="pres">
      <dgm:prSet presAssocID="{FE5FB980-12C3-4827-9E1E-E9AEA247EFFA}" presName="txNode" presStyleLbl="node1" presStyleIdx="3" presStyleCnt="4" custScaleY="39829" custLinFactNeighborX="-54230" custLinFactNeighborY="-9455">
        <dgm:presLayoutVars>
          <dgm:bulletEnabled val="1"/>
        </dgm:presLayoutVars>
      </dgm:prSet>
      <dgm:spPr/>
    </dgm:pt>
  </dgm:ptLst>
  <dgm:cxnLst>
    <dgm:cxn modelId="{AA532104-0804-4457-8E8E-2C16AA9FC2E3}" srcId="{3AB0C083-6AB9-44A1-B0FC-E102D189AC9E}" destId="{FE5FB980-12C3-4827-9E1E-E9AEA247EFFA}" srcOrd="3" destOrd="0" parTransId="{1D2EDCA8-0141-4455-A75D-63AECE773150}" sibTransId="{F52AC9D6-7F8E-4C46-A567-CD35C9F6CDEA}"/>
    <dgm:cxn modelId="{9D27562B-CCDC-4716-9CD5-DD7FDFBD07AD}" type="presOf" srcId="{DCA839D4-47FA-4BF6-8BB2-DF9210F7C398}" destId="{81F56AC8-6955-4406-AB03-B6C1A0361484}" srcOrd="1" destOrd="0" presId="urn:microsoft.com/office/officeart/2005/8/layout/hProcess10"/>
    <dgm:cxn modelId="{3ECEAA2E-A4D6-425A-8E79-D7D737334961}" srcId="{3AB0C083-6AB9-44A1-B0FC-E102D189AC9E}" destId="{866D5D46-8BFA-43FF-8156-7FD0D4524910}" srcOrd="1" destOrd="0" parTransId="{2C11FD13-1991-4B35-985D-07F859DC0BA8}" sibTransId="{C8F4BCD8-506B-4B75-8B4C-E75024D9599C}"/>
    <dgm:cxn modelId="{CA451D39-2B05-425B-9286-5356282F469C}" type="presOf" srcId="{4BEDFE95-0F99-447D-A442-C69970C03606}" destId="{3AFED8C0-6F4E-46E5-8296-CEB8CE552E86}" srcOrd="0" destOrd="0" presId="urn:microsoft.com/office/officeart/2005/8/layout/hProcess10"/>
    <dgm:cxn modelId="{C00AEB39-483C-4D0D-A26B-FE062550034A}" type="presOf" srcId="{C8F4BCD8-506B-4B75-8B4C-E75024D9599C}" destId="{78264D46-BF81-4CFC-85F9-46985886C778}" srcOrd="0" destOrd="0" presId="urn:microsoft.com/office/officeart/2005/8/layout/hProcess10"/>
    <dgm:cxn modelId="{2A8BF33A-AD53-4F06-9B59-BB83324E887C}" type="presOf" srcId="{F22C8EB4-DF5A-42C5-882F-AA080D54D612}" destId="{38C4AFDE-21ED-4097-8A4B-2CC04B53B63E}" srcOrd="0" destOrd="0" presId="urn:microsoft.com/office/officeart/2005/8/layout/hProcess10"/>
    <dgm:cxn modelId="{C298125C-A3DD-4095-A033-34A56216A76E}" type="presOf" srcId="{FE5FB980-12C3-4827-9E1E-E9AEA247EFFA}" destId="{2D7F6259-8D9B-45E5-9054-5975C3194983}" srcOrd="0" destOrd="0" presId="urn:microsoft.com/office/officeart/2005/8/layout/hProcess10"/>
    <dgm:cxn modelId="{EC2D897C-F0FD-4EC5-B564-B866DC0D0D21}" srcId="{3AB0C083-6AB9-44A1-B0FC-E102D189AC9E}" destId="{4BEDFE95-0F99-447D-A442-C69970C03606}" srcOrd="0" destOrd="0" parTransId="{C0FF06A8-E6DB-4CBF-B660-B4E50121EBEB}" sibTransId="{DCA839D4-47FA-4BF6-8BB2-DF9210F7C398}"/>
    <dgm:cxn modelId="{32CF6F98-3FA2-48E0-9C73-4F52A9C18271}" type="presOf" srcId="{F22C8EB4-DF5A-42C5-882F-AA080D54D612}" destId="{720DF6C5-6E9C-4988-B840-059C216FB490}" srcOrd="1" destOrd="0" presId="urn:microsoft.com/office/officeart/2005/8/layout/hProcess10"/>
    <dgm:cxn modelId="{E9D882AF-8E4F-4525-97C4-B8F069A73AAC}" type="presOf" srcId="{D600BE0D-64A0-42E9-890B-7AE925057271}" destId="{74852E27-2624-4C93-91B3-82737E6ED20B}" srcOrd="0" destOrd="0" presId="urn:microsoft.com/office/officeart/2005/8/layout/hProcess10"/>
    <dgm:cxn modelId="{D8D98BC0-9FF3-425B-9934-67DD4709E2DD}" type="presOf" srcId="{866D5D46-8BFA-43FF-8156-7FD0D4524910}" destId="{99863665-FBF8-45F8-9F4C-0FEB833FE6AE}" srcOrd="0" destOrd="0" presId="urn:microsoft.com/office/officeart/2005/8/layout/hProcess10"/>
    <dgm:cxn modelId="{FE8357C4-0613-4F44-AAE3-F17CAA92F269}" type="presOf" srcId="{3AB0C083-6AB9-44A1-B0FC-E102D189AC9E}" destId="{EABCB018-44F4-445E-928F-FB8E1D205F85}" srcOrd="0" destOrd="0" presId="urn:microsoft.com/office/officeart/2005/8/layout/hProcess10"/>
    <dgm:cxn modelId="{2BC1A4D9-6408-42BD-A731-4BD3611F9997}" type="presOf" srcId="{C8F4BCD8-506B-4B75-8B4C-E75024D9599C}" destId="{A4C7DBBC-1B22-4281-BF05-C1C864D4BCA7}" srcOrd="1" destOrd="0" presId="urn:microsoft.com/office/officeart/2005/8/layout/hProcess10"/>
    <dgm:cxn modelId="{BBDF86F2-3653-4459-B4D0-01A7712F9E60}" type="presOf" srcId="{DCA839D4-47FA-4BF6-8BB2-DF9210F7C398}" destId="{7D9AB3B4-7DED-43FC-A66A-6C34EDFB73C6}" srcOrd="0" destOrd="0" presId="urn:microsoft.com/office/officeart/2005/8/layout/hProcess10"/>
    <dgm:cxn modelId="{B9988CFF-6594-4E7B-BE22-4486515166E6}" srcId="{3AB0C083-6AB9-44A1-B0FC-E102D189AC9E}" destId="{D600BE0D-64A0-42E9-890B-7AE925057271}" srcOrd="2" destOrd="0" parTransId="{3D9D60D4-A889-49CB-8A5A-BC486C394FBD}" sibTransId="{F22C8EB4-DF5A-42C5-882F-AA080D54D612}"/>
    <dgm:cxn modelId="{A9C4C3D9-7938-4F0D-A336-9B5832943E5A}" type="presParOf" srcId="{EABCB018-44F4-445E-928F-FB8E1D205F85}" destId="{77265340-EDBE-4D04-917E-6D2A2AAE6F28}" srcOrd="0" destOrd="0" presId="urn:microsoft.com/office/officeart/2005/8/layout/hProcess10"/>
    <dgm:cxn modelId="{44DD934E-47E9-48DD-A928-424A14747B8A}" type="presParOf" srcId="{77265340-EDBE-4D04-917E-6D2A2AAE6F28}" destId="{2A718C1C-BEC1-4198-9ED6-D645B79BCDB4}" srcOrd="0" destOrd="0" presId="urn:microsoft.com/office/officeart/2005/8/layout/hProcess10"/>
    <dgm:cxn modelId="{8A1C0CE2-5798-40EA-8AAA-AC28BC3982AB}" type="presParOf" srcId="{77265340-EDBE-4D04-917E-6D2A2AAE6F28}" destId="{3AFED8C0-6F4E-46E5-8296-CEB8CE552E86}" srcOrd="1" destOrd="0" presId="urn:microsoft.com/office/officeart/2005/8/layout/hProcess10"/>
    <dgm:cxn modelId="{12E4CAA0-357F-4978-BD40-13DA0035B451}" type="presParOf" srcId="{EABCB018-44F4-445E-928F-FB8E1D205F85}" destId="{7D9AB3B4-7DED-43FC-A66A-6C34EDFB73C6}" srcOrd="1" destOrd="0" presId="urn:microsoft.com/office/officeart/2005/8/layout/hProcess10"/>
    <dgm:cxn modelId="{2F011330-5975-4AE2-BE17-8B7C27E26C17}" type="presParOf" srcId="{7D9AB3B4-7DED-43FC-A66A-6C34EDFB73C6}" destId="{81F56AC8-6955-4406-AB03-B6C1A0361484}" srcOrd="0" destOrd="0" presId="urn:microsoft.com/office/officeart/2005/8/layout/hProcess10"/>
    <dgm:cxn modelId="{E159DA91-2FA0-4A9E-B3C6-EFAD29B928F6}" type="presParOf" srcId="{EABCB018-44F4-445E-928F-FB8E1D205F85}" destId="{D2BC9CE0-0EAF-44D5-92D1-F487B55D4925}" srcOrd="2" destOrd="0" presId="urn:microsoft.com/office/officeart/2005/8/layout/hProcess10"/>
    <dgm:cxn modelId="{3615FABD-F7E0-457A-9046-9BB3BEAAC9FE}" type="presParOf" srcId="{D2BC9CE0-0EAF-44D5-92D1-F487B55D4925}" destId="{42E72B59-8062-4C54-A942-D701F67A8C0B}" srcOrd="0" destOrd="0" presId="urn:microsoft.com/office/officeart/2005/8/layout/hProcess10"/>
    <dgm:cxn modelId="{EF81AE01-1D25-493F-93BC-BC4B2E033BFF}" type="presParOf" srcId="{D2BC9CE0-0EAF-44D5-92D1-F487B55D4925}" destId="{99863665-FBF8-45F8-9F4C-0FEB833FE6AE}" srcOrd="1" destOrd="0" presId="urn:microsoft.com/office/officeart/2005/8/layout/hProcess10"/>
    <dgm:cxn modelId="{2F696F61-AD36-4B11-9413-71FED488488C}" type="presParOf" srcId="{EABCB018-44F4-445E-928F-FB8E1D205F85}" destId="{78264D46-BF81-4CFC-85F9-46985886C778}" srcOrd="3" destOrd="0" presId="urn:microsoft.com/office/officeart/2005/8/layout/hProcess10"/>
    <dgm:cxn modelId="{1BB262FE-48A9-4DC8-AC86-BCD1DAB63D17}" type="presParOf" srcId="{78264D46-BF81-4CFC-85F9-46985886C778}" destId="{A4C7DBBC-1B22-4281-BF05-C1C864D4BCA7}" srcOrd="0" destOrd="0" presId="urn:microsoft.com/office/officeart/2005/8/layout/hProcess10"/>
    <dgm:cxn modelId="{56CADC7E-BAAD-4734-8558-73B5011E6DBB}" type="presParOf" srcId="{EABCB018-44F4-445E-928F-FB8E1D205F85}" destId="{46D27EBE-7EED-46DA-9BAE-E382FF4E014B}" srcOrd="4" destOrd="0" presId="urn:microsoft.com/office/officeart/2005/8/layout/hProcess10"/>
    <dgm:cxn modelId="{2D57BBA9-1533-4CC7-99F3-6087FD4AEC35}" type="presParOf" srcId="{46D27EBE-7EED-46DA-9BAE-E382FF4E014B}" destId="{08554DB3-B83D-4847-B949-7E39123A362F}" srcOrd="0" destOrd="0" presId="urn:microsoft.com/office/officeart/2005/8/layout/hProcess10"/>
    <dgm:cxn modelId="{3827E91D-316D-4877-8730-D5F8452D29E6}" type="presParOf" srcId="{46D27EBE-7EED-46DA-9BAE-E382FF4E014B}" destId="{74852E27-2624-4C93-91B3-82737E6ED20B}" srcOrd="1" destOrd="0" presId="urn:microsoft.com/office/officeart/2005/8/layout/hProcess10"/>
    <dgm:cxn modelId="{91E58665-35E4-4C96-8763-4992039BD252}" type="presParOf" srcId="{EABCB018-44F4-445E-928F-FB8E1D205F85}" destId="{38C4AFDE-21ED-4097-8A4B-2CC04B53B63E}" srcOrd="5" destOrd="0" presId="urn:microsoft.com/office/officeart/2005/8/layout/hProcess10"/>
    <dgm:cxn modelId="{C68071D6-6D70-4183-92E8-7963D1B8A4DB}" type="presParOf" srcId="{38C4AFDE-21ED-4097-8A4B-2CC04B53B63E}" destId="{720DF6C5-6E9C-4988-B840-059C216FB490}" srcOrd="0" destOrd="0" presId="urn:microsoft.com/office/officeart/2005/8/layout/hProcess10"/>
    <dgm:cxn modelId="{1A3CEFF2-C4A9-49AE-A2C1-3FACA897DECE}" type="presParOf" srcId="{EABCB018-44F4-445E-928F-FB8E1D205F85}" destId="{182551AD-BCEF-4072-8A4C-7CF0CEDD4FC2}" srcOrd="6" destOrd="0" presId="urn:microsoft.com/office/officeart/2005/8/layout/hProcess10"/>
    <dgm:cxn modelId="{063842C9-E77F-45A6-810F-D640AEA5E877}" type="presParOf" srcId="{182551AD-BCEF-4072-8A4C-7CF0CEDD4FC2}" destId="{49E82CAE-6936-49E0-AADE-3ADD3800381A}" srcOrd="0" destOrd="0" presId="urn:microsoft.com/office/officeart/2005/8/layout/hProcess10"/>
    <dgm:cxn modelId="{DE6EAC9C-CBFF-431C-8811-71CFFB42396E}" type="presParOf" srcId="{182551AD-BCEF-4072-8A4C-7CF0CEDD4FC2}" destId="{2D7F6259-8D9B-45E5-9054-5975C319498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FFCB1-5E80-40C6-85BB-26980CD45499}">
      <dsp:nvSpPr>
        <dsp:cNvPr id="0" name=""/>
        <dsp:cNvSpPr/>
      </dsp:nvSpPr>
      <dsp:spPr>
        <a:xfrm>
          <a:off x="1119" y="3030"/>
          <a:ext cx="1130426" cy="293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Site </a:t>
          </a:r>
          <a:r>
            <a:rPr lang="it-IT" sz="1200" kern="1200" dirty="0" err="1"/>
            <a:t>investigation</a:t>
          </a:r>
          <a:endParaRPr lang="it-IT" sz="1200" kern="1200" dirty="0"/>
        </a:p>
      </dsp:txBody>
      <dsp:txXfrm>
        <a:off x="9707" y="11618"/>
        <a:ext cx="1113250" cy="276049"/>
      </dsp:txXfrm>
    </dsp:sp>
    <dsp:sp modelId="{1656588A-3074-47FB-819A-B344DA261D91}">
      <dsp:nvSpPr>
        <dsp:cNvPr id="0" name=""/>
        <dsp:cNvSpPr/>
      </dsp:nvSpPr>
      <dsp:spPr>
        <a:xfrm>
          <a:off x="114162" y="296256"/>
          <a:ext cx="113042" cy="2557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719"/>
              </a:lnTo>
              <a:lnTo>
                <a:pt x="113042" y="2557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A3141-8FCF-4229-AE22-5111BDA9C099}">
      <dsp:nvSpPr>
        <dsp:cNvPr id="0" name=""/>
        <dsp:cNvSpPr/>
      </dsp:nvSpPr>
      <dsp:spPr>
        <a:xfrm>
          <a:off x="227204" y="418768"/>
          <a:ext cx="890172" cy="266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Borehole</a:t>
          </a:r>
          <a:r>
            <a:rPr lang="it-IT" sz="1100" kern="1200" dirty="0"/>
            <a:t> logs</a:t>
          </a:r>
        </a:p>
      </dsp:txBody>
      <dsp:txXfrm>
        <a:off x="235007" y="426571"/>
        <a:ext cx="874566" cy="250809"/>
      </dsp:txXfrm>
    </dsp:sp>
    <dsp:sp modelId="{6E82AB04-47D9-4CA0-AEFF-A11DF90786B0}">
      <dsp:nvSpPr>
        <dsp:cNvPr id="0" name=""/>
        <dsp:cNvSpPr/>
      </dsp:nvSpPr>
      <dsp:spPr>
        <a:xfrm>
          <a:off x="114162" y="296256"/>
          <a:ext cx="113042" cy="648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430"/>
              </a:lnTo>
              <a:lnTo>
                <a:pt x="113042" y="64843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893DA3-AC2C-40C4-BF1A-E3723485DE2B}">
      <dsp:nvSpPr>
        <dsp:cNvPr id="0" name=""/>
        <dsp:cNvSpPr/>
      </dsp:nvSpPr>
      <dsp:spPr>
        <a:xfrm>
          <a:off x="227204" y="807696"/>
          <a:ext cx="1371808" cy="273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Geotechinal</a:t>
          </a:r>
          <a:r>
            <a:rPr lang="it-IT" sz="1100" kern="1200" dirty="0"/>
            <a:t> lab </a:t>
          </a:r>
          <a:r>
            <a:rPr lang="it-IT" sz="1100" kern="1200" dirty="0" err="1"/>
            <a:t>tests</a:t>
          </a:r>
          <a:endParaRPr lang="it-IT" sz="1100" kern="1200" dirty="0"/>
        </a:p>
      </dsp:txBody>
      <dsp:txXfrm>
        <a:off x="235229" y="815721"/>
        <a:ext cx="1355758" cy="257931"/>
      </dsp:txXfrm>
    </dsp:sp>
    <dsp:sp modelId="{CC6833B5-7437-4375-913A-244E7F03AF2F}">
      <dsp:nvSpPr>
        <dsp:cNvPr id="0" name=""/>
        <dsp:cNvSpPr/>
      </dsp:nvSpPr>
      <dsp:spPr>
        <a:xfrm>
          <a:off x="114162" y="296256"/>
          <a:ext cx="113042" cy="1030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0002"/>
              </a:lnTo>
              <a:lnTo>
                <a:pt x="113042" y="103000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D660E-D42D-499E-BD15-811B6F36F715}">
      <dsp:nvSpPr>
        <dsp:cNvPr id="0" name=""/>
        <dsp:cNvSpPr/>
      </dsp:nvSpPr>
      <dsp:spPr>
        <a:xfrm>
          <a:off x="227204" y="1204190"/>
          <a:ext cx="813575" cy="244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In-situ </a:t>
          </a:r>
          <a:r>
            <a:rPr lang="it-IT" sz="1100" kern="1200" dirty="0" err="1"/>
            <a:t>tests</a:t>
          </a:r>
          <a:endParaRPr lang="it-IT" sz="1100" kern="1200" dirty="0"/>
        </a:p>
      </dsp:txBody>
      <dsp:txXfrm>
        <a:off x="234355" y="1211341"/>
        <a:ext cx="799273" cy="229835"/>
      </dsp:txXfrm>
    </dsp:sp>
    <dsp:sp modelId="{E0F4BD03-EC3B-4C61-AE84-B9ACA35DF642}">
      <dsp:nvSpPr>
        <dsp:cNvPr id="0" name=""/>
        <dsp:cNvSpPr/>
      </dsp:nvSpPr>
      <dsp:spPr>
        <a:xfrm>
          <a:off x="114162" y="296256"/>
          <a:ext cx="113042" cy="1422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2603"/>
              </a:lnTo>
              <a:lnTo>
                <a:pt x="113042" y="142260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27185-B440-4276-8A52-D2A8B48C1E7C}">
      <dsp:nvSpPr>
        <dsp:cNvPr id="0" name=""/>
        <dsp:cNvSpPr/>
      </dsp:nvSpPr>
      <dsp:spPr>
        <a:xfrm>
          <a:off x="227204" y="1570840"/>
          <a:ext cx="1264523" cy="296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Geophysical</a:t>
          </a:r>
          <a:r>
            <a:rPr lang="it-IT" sz="1100" kern="1200" dirty="0"/>
            <a:t> </a:t>
          </a:r>
          <a:r>
            <a:rPr lang="it-IT" sz="1100" kern="1200" dirty="0" err="1"/>
            <a:t>tests</a:t>
          </a:r>
          <a:endParaRPr lang="it-IT" sz="1100" kern="1200" dirty="0"/>
        </a:p>
      </dsp:txBody>
      <dsp:txXfrm>
        <a:off x="235875" y="1579511"/>
        <a:ext cx="1247181" cy="278696"/>
      </dsp:txXfrm>
    </dsp:sp>
    <dsp:sp modelId="{6486384A-1265-442F-9BAD-8DB08FD509FB}">
      <dsp:nvSpPr>
        <dsp:cNvPr id="0" name=""/>
        <dsp:cNvSpPr/>
      </dsp:nvSpPr>
      <dsp:spPr>
        <a:xfrm>
          <a:off x="114162" y="296256"/>
          <a:ext cx="113042" cy="1855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520"/>
              </a:lnTo>
              <a:lnTo>
                <a:pt x="113042" y="185552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E1C9D-DC7F-469C-846F-4083B825664E}">
      <dsp:nvSpPr>
        <dsp:cNvPr id="0" name=""/>
        <dsp:cNvSpPr/>
      </dsp:nvSpPr>
      <dsp:spPr>
        <a:xfrm>
          <a:off x="227204" y="1989391"/>
          <a:ext cx="1893495" cy="324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Geological</a:t>
          </a:r>
          <a:r>
            <a:rPr lang="it-IT" sz="1100" kern="1200" dirty="0"/>
            <a:t>/</a:t>
          </a:r>
          <a:r>
            <a:rPr lang="it-IT" sz="1100" kern="1200" dirty="0" err="1"/>
            <a:t>geomorphological</a:t>
          </a:r>
          <a:r>
            <a:rPr lang="it-IT" sz="1100" kern="1200" dirty="0"/>
            <a:t> surveys</a:t>
          </a:r>
        </a:p>
      </dsp:txBody>
      <dsp:txXfrm>
        <a:off x="236716" y="1998903"/>
        <a:ext cx="1874471" cy="305746"/>
      </dsp:txXfrm>
    </dsp:sp>
    <dsp:sp modelId="{845709FE-A6D1-47C1-9D58-DAEF9C22FE02}">
      <dsp:nvSpPr>
        <dsp:cNvPr id="0" name=""/>
        <dsp:cNvSpPr/>
      </dsp:nvSpPr>
      <dsp:spPr>
        <a:xfrm>
          <a:off x="114162" y="296256"/>
          <a:ext cx="113042" cy="2257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7112"/>
              </a:lnTo>
              <a:lnTo>
                <a:pt x="113042" y="225711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4D2A17-2C2A-40D2-B3C4-61EFC69CBDA3}">
      <dsp:nvSpPr>
        <dsp:cNvPr id="0" name=""/>
        <dsp:cNvSpPr/>
      </dsp:nvSpPr>
      <dsp:spPr>
        <a:xfrm>
          <a:off x="227204" y="2436673"/>
          <a:ext cx="1431280" cy="233390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Topographic</a:t>
          </a:r>
          <a:r>
            <a:rPr lang="it-IT" sz="1100" kern="1200" dirty="0"/>
            <a:t> surveys</a:t>
          </a:r>
        </a:p>
      </dsp:txBody>
      <dsp:txXfrm>
        <a:off x="234040" y="2443509"/>
        <a:ext cx="1417608" cy="219718"/>
      </dsp:txXfrm>
    </dsp:sp>
    <dsp:sp modelId="{7E8854AC-96C0-45DF-A3B7-45782BA415BD}">
      <dsp:nvSpPr>
        <dsp:cNvPr id="0" name=""/>
        <dsp:cNvSpPr/>
      </dsp:nvSpPr>
      <dsp:spPr>
        <a:xfrm>
          <a:off x="114162" y="296256"/>
          <a:ext cx="113042" cy="2639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9517"/>
              </a:lnTo>
              <a:lnTo>
                <a:pt x="113042" y="263951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CE54C-64F6-46AA-B22A-3C71C01FB934}">
      <dsp:nvSpPr>
        <dsp:cNvPr id="0" name=""/>
        <dsp:cNvSpPr/>
      </dsp:nvSpPr>
      <dsp:spPr>
        <a:xfrm>
          <a:off x="227204" y="2792576"/>
          <a:ext cx="1721821" cy="286394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Structural</a:t>
          </a:r>
          <a:r>
            <a:rPr lang="it-IT" sz="1100" kern="1200" dirty="0"/>
            <a:t> </a:t>
          </a:r>
          <a:r>
            <a:rPr lang="it-IT" sz="1100" kern="1200" dirty="0" err="1"/>
            <a:t>damage</a:t>
          </a:r>
          <a:r>
            <a:rPr lang="it-IT" sz="1100" kern="1200" dirty="0"/>
            <a:t> surveys</a:t>
          </a:r>
        </a:p>
      </dsp:txBody>
      <dsp:txXfrm>
        <a:off x="235592" y="2800964"/>
        <a:ext cx="1705045" cy="269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B5D26-3C56-4A7F-B559-6D1178826D78}">
      <dsp:nvSpPr>
        <dsp:cNvPr id="0" name=""/>
        <dsp:cNvSpPr/>
      </dsp:nvSpPr>
      <dsp:spPr>
        <a:xfrm>
          <a:off x="0" y="167317"/>
          <a:ext cx="842196" cy="3147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Monitoring</a:t>
          </a:r>
        </a:p>
      </dsp:txBody>
      <dsp:txXfrm>
        <a:off x="9220" y="176537"/>
        <a:ext cx="823756" cy="296346"/>
      </dsp:txXfrm>
    </dsp:sp>
    <dsp:sp modelId="{5BD626E8-0E30-48F8-9A7C-29D22AA259C7}">
      <dsp:nvSpPr>
        <dsp:cNvPr id="0" name=""/>
        <dsp:cNvSpPr/>
      </dsp:nvSpPr>
      <dsp:spPr>
        <a:xfrm>
          <a:off x="38499" y="482104"/>
          <a:ext cx="91440" cy="2035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511"/>
              </a:lnTo>
              <a:lnTo>
                <a:pt x="130118" y="20351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472C-6E38-4AF5-98CD-56939B28C4C6}">
      <dsp:nvSpPr>
        <dsp:cNvPr id="0" name=""/>
        <dsp:cNvSpPr/>
      </dsp:nvSpPr>
      <dsp:spPr>
        <a:xfrm>
          <a:off x="168617" y="555818"/>
          <a:ext cx="1656361" cy="25959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Porewater</a:t>
          </a:r>
          <a:r>
            <a:rPr lang="it-IT" sz="1100" kern="1200" dirty="0"/>
            <a:t> pressure</a:t>
          </a:r>
        </a:p>
      </dsp:txBody>
      <dsp:txXfrm>
        <a:off x="176220" y="563421"/>
        <a:ext cx="1641155" cy="244387"/>
      </dsp:txXfrm>
    </dsp:sp>
    <dsp:sp modelId="{E3045F1F-34EA-4D7B-AB17-DBF427CA49CA}">
      <dsp:nvSpPr>
        <dsp:cNvPr id="0" name=""/>
        <dsp:cNvSpPr/>
      </dsp:nvSpPr>
      <dsp:spPr>
        <a:xfrm>
          <a:off x="38499" y="482104"/>
          <a:ext cx="91440" cy="5661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185"/>
              </a:lnTo>
              <a:lnTo>
                <a:pt x="130118" y="56618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D35C0-25AB-4D45-A7DA-6AE246305205}">
      <dsp:nvSpPr>
        <dsp:cNvPr id="0" name=""/>
        <dsp:cNvSpPr/>
      </dsp:nvSpPr>
      <dsp:spPr>
        <a:xfrm>
          <a:off x="168617" y="921757"/>
          <a:ext cx="1714744" cy="25306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Deep </a:t>
          </a:r>
          <a:r>
            <a:rPr lang="it-IT" sz="1100" kern="1200" dirty="0" err="1"/>
            <a:t>displacements</a:t>
          </a:r>
          <a:endParaRPr lang="it-IT" sz="1100" kern="1200" dirty="0"/>
        </a:p>
      </dsp:txBody>
      <dsp:txXfrm>
        <a:off x="176029" y="929169"/>
        <a:ext cx="1699920" cy="238239"/>
      </dsp:txXfrm>
    </dsp:sp>
    <dsp:sp modelId="{C13DB89D-5354-4D29-AB50-9DB173DA7973}">
      <dsp:nvSpPr>
        <dsp:cNvPr id="0" name=""/>
        <dsp:cNvSpPr/>
      </dsp:nvSpPr>
      <dsp:spPr>
        <a:xfrm>
          <a:off x="38499" y="482104"/>
          <a:ext cx="91440" cy="8873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87327"/>
              </a:lnTo>
              <a:lnTo>
                <a:pt x="130118" y="88732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45CFA-51D3-412A-ACD1-2778C1B1B3FB}">
      <dsp:nvSpPr>
        <dsp:cNvPr id="0" name=""/>
        <dsp:cNvSpPr/>
      </dsp:nvSpPr>
      <dsp:spPr>
        <a:xfrm>
          <a:off x="168617" y="1255116"/>
          <a:ext cx="1773603" cy="22862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Surface </a:t>
          </a:r>
          <a:r>
            <a:rPr lang="it-IT" sz="1100" kern="1200" dirty="0" err="1"/>
            <a:t>displacements</a:t>
          </a:r>
          <a:endParaRPr lang="it-IT" sz="1100" kern="1200" dirty="0"/>
        </a:p>
      </dsp:txBody>
      <dsp:txXfrm>
        <a:off x="175313" y="1261812"/>
        <a:ext cx="1760211" cy="215237"/>
      </dsp:txXfrm>
    </dsp:sp>
    <dsp:sp modelId="{F8651524-6D36-49BC-B1CC-05A83CF27BB3}">
      <dsp:nvSpPr>
        <dsp:cNvPr id="0" name=""/>
        <dsp:cNvSpPr/>
      </dsp:nvSpPr>
      <dsp:spPr>
        <a:xfrm>
          <a:off x="38499" y="482104"/>
          <a:ext cx="91440" cy="12601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0118"/>
              </a:lnTo>
              <a:lnTo>
                <a:pt x="130118" y="126011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CC0A3-FE1C-4A94-B7DC-9402799126DD}">
      <dsp:nvSpPr>
        <dsp:cNvPr id="0" name=""/>
        <dsp:cNvSpPr/>
      </dsp:nvSpPr>
      <dsp:spPr>
        <a:xfrm>
          <a:off x="168617" y="1616142"/>
          <a:ext cx="1773637" cy="252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Climatic</a:t>
          </a:r>
          <a:r>
            <a:rPr lang="it-IT" sz="1100" kern="1200" dirty="0"/>
            <a:t> </a:t>
          </a:r>
          <a:r>
            <a:rPr lang="it-IT" sz="1100" kern="1200" dirty="0" err="1"/>
            <a:t>variables</a:t>
          </a:r>
          <a:endParaRPr lang="it-IT" sz="1100" kern="1200" dirty="0"/>
        </a:p>
      </dsp:txBody>
      <dsp:txXfrm>
        <a:off x="176003" y="1623528"/>
        <a:ext cx="1758865" cy="237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741E6-F794-42FC-B30F-219A2ACA61FC}">
      <dsp:nvSpPr>
        <dsp:cNvPr id="0" name=""/>
        <dsp:cNvSpPr/>
      </dsp:nvSpPr>
      <dsp:spPr>
        <a:xfrm>
          <a:off x="256751" y="1869"/>
          <a:ext cx="2136665" cy="3085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Conceptual</a:t>
          </a:r>
          <a:r>
            <a:rPr lang="it-IT" sz="1200" kern="1200" dirty="0"/>
            <a:t> model of </a:t>
          </a:r>
          <a:r>
            <a:rPr lang="it-IT" sz="1200" kern="1200" dirty="0" err="1"/>
            <a:t>landslide</a:t>
          </a:r>
          <a:endParaRPr lang="it-IT" sz="1200" kern="1200" dirty="0"/>
        </a:p>
      </dsp:txBody>
      <dsp:txXfrm>
        <a:off x="265789" y="10907"/>
        <a:ext cx="2118589" cy="290492"/>
      </dsp:txXfrm>
    </dsp:sp>
    <dsp:sp modelId="{AC12FC72-1064-4AE8-8127-B07AC697E676}">
      <dsp:nvSpPr>
        <dsp:cNvPr id="0" name=""/>
        <dsp:cNvSpPr/>
      </dsp:nvSpPr>
      <dsp:spPr>
        <a:xfrm>
          <a:off x="470417" y="310437"/>
          <a:ext cx="213666" cy="347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842"/>
              </a:lnTo>
              <a:lnTo>
                <a:pt x="213666" y="347842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FC853-DAA1-4109-84A4-D502A06FE38F}">
      <dsp:nvSpPr>
        <dsp:cNvPr id="0" name=""/>
        <dsp:cNvSpPr/>
      </dsp:nvSpPr>
      <dsp:spPr>
        <a:xfrm>
          <a:off x="684084" y="512629"/>
          <a:ext cx="1626760" cy="291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Lithological</a:t>
          </a:r>
          <a:r>
            <a:rPr lang="it-IT" sz="1100" kern="1200" dirty="0"/>
            <a:t> </a:t>
          </a:r>
          <a:r>
            <a:rPr lang="it-IT" sz="1100" kern="1200" dirty="0" err="1"/>
            <a:t>sections</a:t>
          </a:r>
          <a:endParaRPr lang="it-IT" sz="1100" kern="1200" dirty="0"/>
        </a:p>
      </dsp:txBody>
      <dsp:txXfrm>
        <a:off x="692616" y="521161"/>
        <a:ext cx="1609696" cy="274237"/>
      </dsp:txXfrm>
    </dsp:sp>
    <dsp:sp modelId="{38706AA9-0CD4-4E90-8D65-C9BCDF20E3D6}">
      <dsp:nvSpPr>
        <dsp:cNvPr id="0" name=""/>
        <dsp:cNvSpPr/>
      </dsp:nvSpPr>
      <dsp:spPr>
        <a:xfrm>
          <a:off x="470417" y="310437"/>
          <a:ext cx="213666" cy="8502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264"/>
              </a:lnTo>
              <a:lnTo>
                <a:pt x="213666" y="850264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AEBC2-DD1E-41AC-8DE3-E305DAEA61E3}">
      <dsp:nvSpPr>
        <dsp:cNvPr id="0" name=""/>
        <dsp:cNvSpPr/>
      </dsp:nvSpPr>
      <dsp:spPr>
        <a:xfrm>
          <a:off x="684084" y="1006123"/>
          <a:ext cx="1640322" cy="309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Geomorphological</a:t>
          </a:r>
          <a:r>
            <a:rPr lang="it-IT" sz="1100" kern="1200" dirty="0"/>
            <a:t> </a:t>
          </a:r>
          <a:r>
            <a:rPr lang="it-IT" sz="1100" kern="1200" dirty="0" err="1"/>
            <a:t>map</a:t>
          </a:r>
          <a:endParaRPr lang="it-IT" sz="1100" kern="1200" dirty="0"/>
        </a:p>
      </dsp:txBody>
      <dsp:txXfrm>
        <a:off x="693139" y="1015178"/>
        <a:ext cx="1622212" cy="291049"/>
      </dsp:txXfrm>
    </dsp:sp>
    <dsp:sp modelId="{1A02DA2E-1E69-4674-9E13-A4F08A45C8F7}">
      <dsp:nvSpPr>
        <dsp:cNvPr id="0" name=""/>
        <dsp:cNvSpPr/>
      </dsp:nvSpPr>
      <dsp:spPr>
        <a:xfrm>
          <a:off x="470417" y="310437"/>
          <a:ext cx="213666" cy="1354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4389"/>
              </a:lnTo>
              <a:lnTo>
                <a:pt x="213666" y="1354389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7E994-076D-466B-8D72-65B81B3B3DEE}">
      <dsp:nvSpPr>
        <dsp:cNvPr id="0" name=""/>
        <dsp:cNvSpPr/>
      </dsp:nvSpPr>
      <dsp:spPr>
        <a:xfrm>
          <a:off x="684084" y="1517474"/>
          <a:ext cx="1138860" cy="2947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Geological</a:t>
          </a:r>
          <a:r>
            <a:rPr lang="it-IT" sz="1100" kern="1200" dirty="0"/>
            <a:t> </a:t>
          </a:r>
          <a:r>
            <a:rPr lang="it-IT" sz="1100" kern="1200" dirty="0" err="1"/>
            <a:t>map</a:t>
          </a:r>
          <a:endParaRPr lang="it-IT" sz="1100" kern="1200" dirty="0"/>
        </a:p>
      </dsp:txBody>
      <dsp:txXfrm>
        <a:off x="692716" y="1526106"/>
        <a:ext cx="1121596" cy="277442"/>
      </dsp:txXfrm>
    </dsp:sp>
    <dsp:sp modelId="{60795B28-1CC3-4A3E-A722-E7BF804CD659}">
      <dsp:nvSpPr>
        <dsp:cNvPr id="0" name=""/>
        <dsp:cNvSpPr/>
      </dsp:nvSpPr>
      <dsp:spPr>
        <a:xfrm>
          <a:off x="470417" y="310437"/>
          <a:ext cx="213666" cy="1864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216"/>
              </a:lnTo>
              <a:lnTo>
                <a:pt x="213666" y="1864216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FF42B-4185-42A2-9681-464F84D3A981}">
      <dsp:nvSpPr>
        <dsp:cNvPr id="0" name=""/>
        <dsp:cNvSpPr/>
      </dsp:nvSpPr>
      <dsp:spPr>
        <a:xfrm>
          <a:off x="684084" y="2014372"/>
          <a:ext cx="1444781" cy="320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Geotechnical</a:t>
          </a:r>
          <a:r>
            <a:rPr lang="it-IT" sz="1100" kern="1200" dirty="0"/>
            <a:t> model</a:t>
          </a:r>
        </a:p>
      </dsp:txBody>
      <dsp:txXfrm>
        <a:off x="693473" y="2023761"/>
        <a:ext cx="1426003" cy="301784"/>
      </dsp:txXfrm>
    </dsp:sp>
    <dsp:sp modelId="{A886940F-979C-45AB-92E4-C0267AB77ACC}">
      <dsp:nvSpPr>
        <dsp:cNvPr id="0" name=""/>
        <dsp:cNvSpPr/>
      </dsp:nvSpPr>
      <dsp:spPr>
        <a:xfrm>
          <a:off x="470417" y="310437"/>
          <a:ext cx="213666" cy="238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5199"/>
              </a:lnTo>
              <a:lnTo>
                <a:pt x="213666" y="2385199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1D769-E5C3-4502-B64B-501EB8DD0492}">
      <dsp:nvSpPr>
        <dsp:cNvPr id="0" name=""/>
        <dsp:cNvSpPr/>
      </dsp:nvSpPr>
      <dsp:spPr>
        <a:xfrm>
          <a:off x="684084" y="2537127"/>
          <a:ext cx="1481557" cy="317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Digital </a:t>
          </a:r>
          <a:r>
            <a:rPr lang="it-IT" sz="1100" kern="1200" dirty="0" err="1"/>
            <a:t>Elevation</a:t>
          </a:r>
          <a:r>
            <a:rPr lang="it-IT" sz="1100" kern="1200" dirty="0"/>
            <a:t> Model</a:t>
          </a:r>
        </a:p>
      </dsp:txBody>
      <dsp:txXfrm>
        <a:off x="693369" y="2546412"/>
        <a:ext cx="1462987" cy="2984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741E6-F794-42FC-B30F-219A2ACA61FC}">
      <dsp:nvSpPr>
        <dsp:cNvPr id="0" name=""/>
        <dsp:cNvSpPr/>
      </dsp:nvSpPr>
      <dsp:spPr>
        <a:xfrm>
          <a:off x="169317" y="90"/>
          <a:ext cx="1907615" cy="27549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Data mapping and </a:t>
          </a:r>
          <a:r>
            <a:rPr lang="it-IT" sz="1200" kern="1200" dirty="0" err="1"/>
            <a:t>analysis</a:t>
          </a:r>
          <a:endParaRPr lang="it-IT" sz="1200" kern="1200" dirty="0"/>
        </a:p>
      </dsp:txBody>
      <dsp:txXfrm>
        <a:off x="177386" y="8159"/>
        <a:ext cx="1891477" cy="259352"/>
      </dsp:txXfrm>
    </dsp:sp>
    <dsp:sp modelId="{AC12FC72-1064-4AE8-8127-B07AC697E676}">
      <dsp:nvSpPr>
        <dsp:cNvPr id="0" name=""/>
        <dsp:cNvSpPr/>
      </dsp:nvSpPr>
      <dsp:spPr>
        <a:xfrm>
          <a:off x="360078" y="275581"/>
          <a:ext cx="190761" cy="310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553"/>
              </a:lnTo>
              <a:lnTo>
                <a:pt x="190761" y="310553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FC853-DAA1-4109-84A4-D502A06FE38F}">
      <dsp:nvSpPr>
        <dsp:cNvPr id="0" name=""/>
        <dsp:cNvSpPr/>
      </dsp:nvSpPr>
      <dsp:spPr>
        <a:xfrm>
          <a:off x="550840" y="456097"/>
          <a:ext cx="919855" cy="260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Orthophoto</a:t>
          </a:r>
          <a:endParaRPr lang="it-IT" sz="1100" kern="1200" dirty="0"/>
        </a:p>
      </dsp:txBody>
      <dsp:txXfrm>
        <a:off x="558457" y="463714"/>
        <a:ext cx="904621" cy="244840"/>
      </dsp:txXfrm>
    </dsp:sp>
    <dsp:sp modelId="{38706AA9-0CD4-4E90-8D65-C9BCDF20E3D6}">
      <dsp:nvSpPr>
        <dsp:cNvPr id="0" name=""/>
        <dsp:cNvSpPr/>
      </dsp:nvSpPr>
      <dsp:spPr>
        <a:xfrm>
          <a:off x="360078" y="275581"/>
          <a:ext cx="190761" cy="759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116"/>
              </a:lnTo>
              <a:lnTo>
                <a:pt x="190761" y="759116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AEBC2-DD1E-41AC-8DE3-E305DAEA61E3}">
      <dsp:nvSpPr>
        <dsp:cNvPr id="0" name=""/>
        <dsp:cNvSpPr/>
      </dsp:nvSpPr>
      <dsp:spPr>
        <a:xfrm>
          <a:off x="550840" y="896688"/>
          <a:ext cx="1464479" cy="2760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Digital </a:t>
          </a:r>
          <a:r>
            <a:rPr lang="it-IT" sz="1100" kern="1200" dirty="0" err="1"/>
            <a:t>Terrain</a:t>
          </a:r>
          <a:r>
            <a:rPr lang="it-IT" sz="1100" kern="1200" dirty="0"/>
            <a:t> Model</a:t>
          </a:r>
        </a:p>
      </dsp:txBody>
      <dsp:txXfrm>
        <a:off x="558924" y="904772"/>
        <a:ext cx="1448311" cy="259849"/>
      </dsp:txXfrm>
    </dsp:sp>
    <dsp:sp modelId="{1A02DA2E-1E69-4674-9E13-A4F08A45C8F7}">
      <dsp:nvSpPr>
        <dsp:cNvPr id="0" name=""/>
        <dsp:cNvSpPr/>
      </dsp:nvSpPr>
      <dsp:spPr>
        <a:xfrm>
          <a:off x="360078" y="275581"/>
          <a:ext cx="190761" cy="1209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199"/>
              </a:lnTo>
              <a:lnTo>
                <a:pt x="190761" y="1209199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7E994-076D-466B-8D72-65B81B3B3DEE}">
      <dsp:nvSpPr>
        <dsp:cNvPr id="0" name=""/>
        <dsp:cNvSpPr/>
      </dsp:nvSpPr>
      <dsp:spPr>
        <a:xfrm>
          <a:off x="550840" y="1353223"/>
          <a:ext cx="1016774" cy="2631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Geological</a:t>
          </a:r>
          <a:r>
            <a:rPr lang="it-IT" sz="1100" kern="1200" dirty="0"/>
            <a:t> </a:t>
          </a:r>
          <a:r>
            <a:rPr lang="it-IT" sz="1100" kern="1200" dirty="0" err="1"/>
            <a:t>map</a:t>
          </a:r>
          <a:endParaRPr lang="it-IT" sz="1100" kern="1200" dirty="0"/>
        </a:p>
      </dsp:txBody>
      <dsp:txXfrm>
        <a:off x="558546" y="1360929"/>
        <a:ext cx="1001362" cy="247702"/>
      </dsp:txXfrm>
    </dsp:sp>
    <dsp:sp modelId="{60795B28-1CC3-4A3E-A722-E7BF804CD659}">
      <dsp:nvSpPr>
        <dsp:cNvPr id="0" name=""/>
        <dsp:cNvSpPr/>
      </dsp:nvSpPr>
      <dsp:spPr>
        <a:xfrm>
          <a:off x="360078" y="275581"/>
          <a:ext cx="190761" cy="1664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4372"/>
              </a:lnTo>
              <a:lnTo>
                <a:pt x="190761" y="1664372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FF42B-4185-42A2-9681-464F84D3A981}">
      <dsp:nvSpPr>
        <dsp:cNvPr id="0" name=""/>
        <dsp:cNvSpPr/>
      </dsp:nvSpPr>
      <dsp:spPr>
        <a:xfrm>
          <a:off x="550840" y="1796854"/>
          <a:ext cx="1528587" cy="2861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Geomorphological</a:t>
          </a:r>
          <a:r>
            <a:rPr lang="it-IT" sz="1100" kern="1200" dirty="0"/>
            <a:t> </a:t>
          </a:r>
          <a:r>
            <a:rPr lang="it-IT" sz="1100" kern="1200" dirty="0" err="1"/>
            <a:t>map</a:t>
          </a:r>
          <a:endParaRPr lang="it-IT" sz="1100" kern="1200" dirty="0"/>
        </a:p>
      </dsp:txBody>
      <dsp:txXfrm>
        <a:off x="559222" y="1805236"/>
        <a:ext cx="1511823" cy="269434"/>
      </dsp:txXfrm>
    </dsp:sp>
    <dsp:sp modelId="{A886940F-979C-45AB-92E4-C0267AB77ACC}">
      <dsp:nvSpPr>
        <dsp:cNvPr id="0" name=""/>
        <dsp:cNvSpPr/>
      </dsp:nvSpPr>
      <dsp:spPr>
        <a:xfrm>
          <a:off x="360078" y="275581"/>
          <a:ext cx="190761" cy="2129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9506"/>
              </a:lnTo>
              <a:lnTo>
                <a:pt x="190761" y="2129506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1D769-E5C3-4502-B64B-501EB8DD0492}">
      <dsp:nvSpPr>
        <dsp:cNvPr id="0" name=""/>
        <dsp:cNvSpPr/>
      </dsp:nvSpPr>
      <dsp:spPr>
        <a:xfrm>
          <a:off x="550840" y="2263569"/>
          <a:ext cx="1549325" cy="2830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Regional</a:t>
          </a:r>
          <a:r>
            <a:rPr lang="it-IT" sz="1100" kern="1200" dirty="0"/>
            <a:t> technical </a:t>
          </a:r>
          <a:r>
            <a:rPr lang="it-IT" sz="1100" kern="1200" dirty="0" err="1"/>
            <a:t>map</a:t>
          </a:r>
          <a:endParaRPr lang="it-IT" sz="1100" kern="1200" dirty="0"/>
        </a:p>
      </dsp:txBody>
      <dsp:txXfrm>
        <a:off x="559130" y="2271859"/>
        <a:ext cx="1532745" cy="266455"/>
      </dsp:txXfrm>
    </dsp:sp>
    <dsp:sp modelId="{C7939695-8CED-4390-8EC5-0B0365C973D2}">
      <dsp:nvSpPr>
        <dsp:cNvPr id="0" name=""/>
        <dsp:cNvSpPr/>
      </dsp:nvSpPr>
      <dsp:spPr>
        <a:xfrm>
          <a:off x="360078" y="275581"/>
          <a:ext cx="190761" cy="2592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2636"/>
              </a:lnTo>
              <a:lnTo>
                <a:pt x="190761" y="2592636"/>
              </a:lnTo>
            </a:path>
          </a:pathLst>
        </a:custGeom>
        <a:noFill/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44135-1A64-4F39-83AB-0DDFF9808EB3}">
      <dsp:nvSpPr>
        <dsp:cNvPr id="0" name=""/>
        <dsp:cNvSpPr/>
      </dsp:nvSpPr>
      <dsp:spPr>
        <a:xfrm>
          <a:off x="550840" y="2727122"/>
          <a:ext cx="1930010" cy="282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/>
            <a:t>Geotechnical</a:t>
          </a:r>
          <a:r>
            <a:rPr lang="it-IT" sz="1100" kern="1200" dirty="0"/>
            <a:t> </a:t>
          </a:r>
          <a:r>
            <a:rPr lang="it-IT" sz="1100" kern="1200" dirty="0" err="1"/>
            <a:t>investigations</a:t>
          </a:r>
          <a:endParaRPr lang="it-IT" sz="1100" kern="1200" dirty="0"/>
        </a:p>
      </dsp:txBody>
      <dsp:txXfrm>
        <a:off x="559105" y="2735387"/>
        <a:ext cx="1913480" cy="2656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0F232-3570-44DF-BAA5-C983BE4B8372}">
      <dsp:nvSpPr>
        <dsp:cNvPr id="0" name=""/>
        <dsp:cNvSpPr/>
      </dsp:nvSpPr>
      <dsp:spPr>
        <a:xfrm>
          <a:off x="0" y="0"/>
          <a:ext cx="1192868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Dashboard</a:t>
          </a:r>
        </a:p>
      </dsp:txBody>
      <dsp:txXfrm>
        <a:off x="0" y="0"/>
        <a:ext cx="1192868" cy="432000"/>
      </dsp:txXfrm>
    </dsp:sp>
    <dsp:sp modelId="{B0E2CCA8-B62C-46EF-A726-8DAE81ECBCBB}">
      <dsp:nvSpPr>
        <dsp:cNvPr id="0" name=""/>
        <dsp:cNvSpPr/>
      </dsp:nvSpPr>
      <dsp:spPr>
        <a:xfrm>
          <a:off x="0" y="412016"/>
          <a:ext cx="1192868" cy="155816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 err="1"/>
            <a:t>Visualization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Analysis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 err="1"/>
            <a:t>Interactivity</a:t>
          </a:r>
          <a:endParaRPr lang="it-IT" sz="1100" kern="1200" dirty="0"/>
        </a:p>
      </dsp:txBody>
      <dsp:txXfrm>
        <a:off x="0" y="412016"/>
        <a:ext cx="1192868" cy="15581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18C1C-BEC1-4198-9ED6-D645B79BCDB4}">
      <dsp:nvSpPr>
        <dsp:cNvPr id="0" name=""/>
        <dsp:cNvSpPr/>
      </dsp:nvSpPr>
      <dsp:spPr>
        <a:xfrm>
          <a:off x="1811" y="329713"/>
          <a:ext cx="1371962" cy="10050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ED8C0-6F4E-46E5-8296-CEB8CE552E86}">
      <dsp:nvSpPr>
        <dsp:cNvPr id="0" name=""/>
        <dsp:cNvSpPr/>
      </dsp:nvSpPr>
      <dsp:spPr>
        <a:xfrm>
          <a:off x="199024" y="1287376"/>
          <a:ext cx="1580857" cy="294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>
              <a:latin typeface="Abadi" panose="020B0604020104020204" pitchFamily="34" charset="0"/>
            </a:rPr>
            <a:t>Acquisition</a:t>
          </a:r>
          <a:r>
            <a:rPr lang="it-IT" sz="1100" kern="1200" dirty="0">
              <a:latin typeface="Abadi" panose="020B0604020104020204" pitchFamily="34" charset="0"/>
            </a:rPr>
            <a:t> and </a:t>
          </a:r>
          <a:r>
            <a:rPr lang="it-IT" sz="1100" kern="1200" dirty="0" err="1">
              <a:latin typeface="Abadi" panose="020B0604020104020204" pitchFamily="34" charset="0"/>
            </a:rPr>
            <a:t>organization</a:t>
          </a:r>
          <a:r>
            <a:rPr lang="it-IT" sz="1100" kern="1200" dirty="0">
              <a:latin typeface="Abadi" panose="020B0604020104020204" pitchFamily="34" charset="0"/>
            </a:rPr>
            <a:t> of data.</a:t>
          </a:r>
        </a:p>
      </dsp:txBody>
      <dsp:txXfrm>
        <a:off x="207638" y="1295990"/>
        <a:ext cx="1563629" cy="276870"/>
      </dsp:txXfrm>
    </dsp:sp>
    <dsp:sp modelId="{7D9AB3B4-7DED-43FC-A66A-6C34EDFB73C6}">
      <dsp:nvSpPr>
        <dsp:cNvPr id="0" name=""/>
        <dsp:cNvSpPr/>
      </dsp:nvSpPr>
      <dsp:spPr>
        <a:xfrm rot="21573170">
          <a:off x="1392005" y="716505"/>
          <a:ext cx="319129" cy="196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>
        <a:off x="1392006" y="756030"/>
        <a:ext cx="260187" cy="117883"/>
      </dsp:txXfrm>
    </dsp:sp>
    <dsp:sp modelId="{42E72B59-8062-4C54-A942-D701F67A8C0B}">
      <dsp:nvSpPr>
        <dsp:cNvPr id="0" name=""/>
        <dsp:cNvSpPr/>
      </dsp:nvSpPr>
      <dsp:spPr>
        <a:xfrm>
          <a:off x="1890207" y="254611"/>
          <a:ext cx="1580857" cy="130902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43000" r="-4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63665-FBF8-45F8-9F4C-0FEB833FE6AE}">
      <dsp:nvSpPr>
        <dsp:cNvPr id="0" name=""/>
        <dsp:cNvSpPr/>
      </dsp:nvSpPr>
      <dsp:spPr>
        <a:xfrm>
          <a:off x="2129771" y="50613"/>
          <a:ext cx="1580857" cy="314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>
              <a:latin typeface="Abadi" panose="020B0604020104020204" pitchFamily="34" charset="0"/>
            </a:rPr>
            <a:t>Creation</a:t>
          </a:r>
          <a:r>
            <a:rPr lang="it-IT" sz="1100" kern="1200" dirty="0">
              <a:latin typeface="Abadi" panose="020B0604020104020204" pitchFamily="34" charset="0"/>
            </a:rPr>
            <a:t> of a QGIS project.</a:t>
          </a:r>
        </a:p>
      </dsp:txBody>
      <dsp:txXfrm>
        <a:off x="2138996" y="59838"/>
        <a:ext cx="1562407" cy="296527"/>
      </dsp:txXfrm>
    </dsp:sp>
    <dsp:sp modelId="{78264D46-BF81-4CFC-85F9-46985886C778}">
      <dsp:nvSpPr>
        <dsp:cNvPr id="0" name=""/>
        <dsp:cNvSpPr/>
      </dsp:nvSpPr>
      <dsp:spPr>
        <a:xfrm rot="32647">
          <a:off x="3506665" y="725895"/>
          <a:ext cx="315904" cy="19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 dirty="0"/>
        </a:p>
      </dsp:txBody>
      <dsp:txXfrm>
        <a:off x="3506666" y="765547"/>
        <a:ext cx="256000" cy="119807"/>
      </dsp:txXfrm>
    </dsp:sp>
    <dsp:sp modelId="{08554DB3-B83D-4847-B949-7E39123A362F}">
      <dsp:nvSpPr>
        <dsp:cNvPr id="0" name=""/>
        <dsp:cNvSpPr/>
      </dsp:nvSpPr>
      <dsp:spPr>
        <a:xfrm>
          <a:off x="3852570" y="335192"/>
          <a:ext cx="2159798" cy="107141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81000" r="-8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52E27-2624-4C93-91B3-82737E6ED20B}">
      <dsp:nvSpPr>
        <dsp:cNvPr id="0" name=""/>
        <dsp:cNvSpPr/>
      </dsp:nvSpPr>
      <dsp:spPr>
        <a:xfrm>
          <a:off x="4576810" y="1304910"/>
          <a:ext cx="1580857" cy="4158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Abadi" panose="020B0604020104020204" pitchFamily="34" charset="0"/>
            </a:rPr>
            <a:t>Integration of </a:t>
          </a:r>
          <a:r>
            <a:rPr lang="it-IT" sz="1100" kern="1200" dirty="0" err="1">
              <a:latin typeface="Abadi" panose="020B0604020104020204" pitchFamily="34" charset="0"/>
            </a:rPr>
            <a:t>geospatial</a:t>
          </a:r>
          <a:r>
            <a:rPr lang="it-IT" sz="1100" kern="1200" dirty="0">
              <a:latin typeface="Abadi" panose="020B0604020104020204" pitchFamily="34" charset="0"/>
            </a:rPr>
            <a:t> data </a:t>
          </a:r>
          <a:r>
            <a:rPr lang="it-IT" sz="1100" kern="1200" dirty="0" err="1">
              <a:latin typeface="Abadi" panose="020B0604020104020204" pitchFamily="34" charset="0"/>
            </a:rPr>
            <a:t>into</a:t>
          </a:r>
          <a:r>
            <a:rPr lang="it-IT" sz="1100" kern="1200" dirty="0">
              <a:latin typeface="Abadi" panose="020B0604020104020204" pitchFamily="34" charset="0"/>
            </a:rPr>
            <a:t> the City </a:t>
          </a:r>
          <a:r>
            <a:rPr lang="it-IT" sz="1100" kern="1200" dirty="0" err="1">
              <a:latin typeface="Abadi" panose="020B0604020104020204" pitchFamily="34" charset="0"/>
            </a:rPr>
            <a:t>environment</a:t>
          </a:r>
          <a:r>
            <a:rPr lang="it-IT" sz="1100" kern="1200" dirty="0">
              <a:latin typeface="Abadi" panose="020B0604020104020204" pitchFamily="34" charset="0"/>
            </a:rPr>
            <a:t>.</a:t>
          </a:r>
        </a:p>
      </dsp:txBody>
      <dsp:txXfrm>
        <a:off x="4588991" y="1317091"/>
        <a:ext cx="1556495" cy="391528"/>
      </dsp:txXfrm>
    </dsp:sp>
    <dsp:sp modelId="{38C4AFDE-21ED-4097-8A4B-2CC04B53B63E}">
      <dsp:nvSpPr>
        <dsp:cNvPr id="0" name=""/>
        <dsp:cNvSpPr/>
      </dsp:nvSpPr>
      <dsp:spPr>
        <a:xfrm rot="40818">
          <a:off x="6111809" y="760422"/>
          <a:ext cx="270875" cy="184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>
        <a:off x="6111811" y="796933"/>
        <a:ext cx="215617" cy="110515"/>
      </dsp:txXfrm>
    </dsp:sp>
    <dsp:sp modelId="{49E82CAE-6936-49E0-AADE-3ADD3800381A}">
      <dsp:nvSpPr>
        <dsp:cNvPr id="0" name=""/>
        <dsp:cNvSpPr/>
      </dsp:nvSpPr>
      <dsp:spPr>
        <a:xfrm>
          <a:off x="6495824" y="81260"/>
          <a:ext cx="1580857" cy="1309024"/>
        </a:xfrm>
        <a:prstGeom prst="flowChartProcess">
          <a:avLst/>
        </a:prstGeom>
        <a:blipFill rotWithShape="1">
          <a:blip xmlns:r="http://schemas.openxmlformats.org/officeDocument/2006/relationships" r:embed="rId4"/>
          <a:srcRect/>
          <a:stretch>
            <a:fillRect l="-59000" r="-5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F6259-8D9B-45E5-9054-5975C3194983}">
      <dsp:nvSpPr>
        <dsp:cNvPr id="0" name=""/>
        <dsp:cNvSpPr/>
      </dsp:nvSpPr>
      <dsp:spPr>
        <a:xfrm>
          <a:off x="6971648" y="1252386"/>
          <a:ext cx="1580857" cy="5213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Abadi" panose="020B0604020104020204" pitchFamily="34" charset="0"/>
            </a:rPr>
            <a:t>3D </a:t>
          </a:r>
          <a:r>
            <a:rPr lang="it-IT" sz="1100" kern="1200" dirty="0" err="1">
              <a:latin typeface="Abadi" panose="020B0604020104020204" pitchFamily="34" charset="0"/>
            </a:rPr>
            <a:t>modeling</a:t>
          </a:r>
          <a:r>
            <a:rPr lang="it-IT" sz="1100" kern="1200" dirty="0">
              <a:latin typeface="Abadi" panose="020B0604020104020204" pitchFamily="34" charset="0"/>
            </a:rPr>
            <a:t> of </a:t>
          </a:r>
          <a:r>
            <a:rPr lang="it-IT" sz="1100" kern="1200" dirty="0" err="1">
              <a:latin typeface="Abadi" panose="020B0604020104020204" pitchFamily="34" charset="0"/>
            </a:rPr>
            <a:t>surface</a:t>
          </a:r>
          <a:r>
            <a:rPr lang="it-IT" sz="1100" kern="1200" dirty="0">
              <a:latin typeface="Abadi" panose="020B0604020104020204" pitchFamily="34" charset="0"/>
            </a:rPr>
            <a:t> </a:t>
          </a:r>
          <a:r>
            <a:rPr lang="it-IT" sz="1100" kern="1200" dirty="0" err="1">
              <a:latin typeface="Abadi" panose="020B0604020104020204" pitchFamily="34" charset="0"/>
            </a:rPr>
            <a:t>elements</a:t>
          </a:r>
          <a:r>
            <a:rPr lang="it-IT" sz="1100" kern="1200" dirty="0">
              <a:latin typeface="Abadi" panose="020B0604020104020204" pitchFamily="34" charset="0"/>
            </a:rPr>
            <a:t> (buildings and </a:t>
          </a:r>
          <a:r>
            <a:rPr lang="it-IT" sz="1100" kern="1200" dirty="0" err="1">
              <a:latin typeface="Abadi" panose="020B0604020104020204" pitchFamily="34" charset="0"/>
            </a:rPr>
            <a:t>infrastructures</a:t>
          </a:r>
          <a:r>
            <a:rPr lang="it-IT" sz="1100" kern="1200" dirty="0">
              <a:latin typeface="Abadi" panose="020B0604020104020204" pitchFamily="34" charset="0"/>
            </a:rPr>
            <a:t>).</a:t>
          </a:r>
        </a:p>
      </dsp:txBody>
      <dsp:txXfrm>
        <a:off x="6986918" y="1267656"/>
        <a:ext cx="1550317" cy="4908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18C1C-BEC1-4198-9ED6-D645B79BCDB4}">
      <dsp:nvSpPr>
        <dsp:cNvPr id="0" name=""/>
        <dsp:cNvSpPr/>
      </dsp:nvSpPr>
      <dsp:spPr>
        <a:xfrm>
          <a:off x="6770" y="201835"/>
          <a:ext cx="1679909" cy="10862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ED8C0-6F4E-46E5-8296-CEB8CE552E86}">
      <dsp:nvSpPr>
        <dsp:cNvPr id="0" name=""/>
        <dsp:cNvSpPr/>
      </dsp:nvSpPr>
      <dsp:spPr>
        <a:xfrm>
          <a:off x="0" y="1170496"/>
          <a:ext cx="1564424" cy="779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Abadi" panose="020B0604020104020204" pitchFamily="34" charset="0"/>
            </a:rPr>
            <a:t>Organization of the models </a:t>
          </a:r>
          <a:r>
            <a:rPr lang="it-IT" sz="1100" kern="1200" dirty="0" err="1">
              <a:latin typeface="Abadi" panose="020B0604020104020204" pitchFamily="34" charset="0"/>
            </a:rPr>
            <a:t>developed</a:t>
          </a:r>
          <a:r>
            <a:rPr lang="it-IT" sz="1100" kern="1200" dirty="0">
              <a:latin typeface="Abadi" panose="020B0604020104020204" pitchFamily="34" charset="0"/>
            </a:rPr>
            <a:t> on the </a:t>
          </a:r>
          <a:r>
            <a:rPr lang="it-IT" sz="1100" kern="1200" dirty="0" err="1">
              <a:latin typeface="Abadi" panose="020B0604020104020204" pitchFamily="34" charset="0"/>
            </a:rPr>
            <a:t>platform</a:t>
          </a:r>
          <a:r>
            <a:rPr lang="it-IT" sz="1100" kern="1200" dirty="0">
              <a:latin typeface="Abadi" panose="020B0604020104020204" pitchFamily="34" charset="0"/>
            </a:rPr>
            <a:t> </a:t>
          </a:r>
          <a:r>
            <a:rPr lang="it-IT" sz="1100" kern="1200" dirty="0" err="1">
              <a:latin typeface="Abadi" panose="020B0604020104020204" pitchFamily="34" charset="0"/>
            </a:rPr>
            <a:t>into</a:t>
          </a:r>
          <a:r>
            <a:rPr lang="it-IT" sz="1100" kern="1200" dirty="0">
              <a:latin typeface="Abadi" panose="020B0604020104020204" pitchFamily="34" charset="0"/>
            </a:rPr>
            <a:t> a «site» project </a:t>
          </a:r>
          <a:r>
            <a:rPr lang="it-IT" sz="1100" kern="1200" dirty="0" err="1">
              <a:latin typeface="Abadi" panose="020B0604020104020204" pitchFamily="34" charset="0"/>
            </a:rPr>
            <a:t>environment</a:t>
          </a:r>
          <a:r>
            <a:rPr lang="it-IT" sz="1100" kern="1200" dirty="0">
              <a:latin typeface="Abadi" panose="020B0604020104020204" pitchFamily="34" charset="0"/>
            </a:rPr>
            <a:t>.</a:t>
          </a:r>
        </a:p>
      </dsp:txBody>
      <dsp:txXfrm>
        <a:off x="22827" y="1193323"/>
        <a:ext cx="1518770" cy="733703"/>
      </dsp:txXfrm>
    </dsp:sp>
    <dsp:sp modelId="{7D9AB3B4-7DED-43FC-A66A-6C34EDFB73C6}">
      <dsp:nvSpPr>
        <dsp:cNvPr id="0" name=""/>
        <dsp:cNvSpPr/>
      </dsp:nvSpPr>
      <dsp:spPr>
        <a:xfrm rot="21567901">
          <a:off x="1702371" y="662725"/>
          <a:ext cx="274449" cy="156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" kern="1200"/>
        </a:p>
      </dsp:txBody>
      <dsp:txXfrm>
        <a:off x="1702372" y="694345"/>
        <a:ext cx="227349" cy="94199"/>
      </dsp:txXfrm>
    </dsp:sp>
    <dsp:sp modelId="{42E72B59-8062-4C54-A942-D701F67A8C0B}">
      <dsp:nvSpPr>
        <dsp:cNvPr id="0" name=""/>
        <dsp:cNvSpPr/>
      </dsp:nvSpPr>
      <dsp:spPr>
        <a:xfrm>
          <a:off x="2130834" y="709602"/>
          <a:ext cx="1281432" cy="21332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63665-FBF8-45F8-9F4C-0FEB833FE6AE}">
      <dsp:nvSpPr>
        <dsp:cNvPr id="0" name=""/>
        <dsp:cNvSpPr/>
      </dsp:nvSpPr>
      <dsp:spPr>
        <a:xfrm>
          <a:off x="2124708" y="396905"/>
          <a:ext cx="1263242" cy="764337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Abadi" panose="020B0604020104020204" pitchFamily="34" charset="0"/>
            </a:rPr>
            <a:t>Generation of </a:t>
          </a:r>
          <a:r>
            <a:rPr lang="it-IT" sz="1100" kern="1200" dirty="0" err="1">
              <a:latin typeface="Abadi" panose="020B0604020104020204" pitchFamily="34" charset="0"/>
            </a:rPr>
            <a:t>graphs</a:t>
          </a:r>
          <a:r>
            <a:rPr lang="it-IT" sz="1100" kern="1200" dirty="0">
              <a:latin typeface="Abadi" panose="020B0604020104020204" pitchFamily="34" charset="0"/>
            </a:rPr>
            <a:t> for the </a:t>
          </a:r>
          <a:r>
            <a:rPr lang="it-IT" sz="1100" kern="1200" dirty="0" err="1">
              <a:latin typeface="Abadi" panose="020B0604020104020204" pitchFamily="34" charset="0"/>
            </a:rPr>
            <a:t>visualization</a:t>
          </a:r>
          <a:r>
            <a:rPr lang="it-IT" sz="1100" kern="1200" dirty="0">
              <a:latin typeface="Abadi" panose="020B0604020104020204" pitchFamily="34" charset="0"/>
            </a:rPr>
            <a:t> of </a:t>
          </a:r>
          <a:r>
            <a:rPr lang="it-IT" sz="1100" kern="1200" dirty="0" err="1">
              <a:latin typeface="Abadi" panose="020B0604020104020204" pitchFamily="34" charset="0"/>
            </a:rPr>
            <a:t>piezometric</a:t>
          </a:r>
          <a:r>
            <a:rPr lang="it-IT" sz="1100" kern="1200" dirty="0">
              <a:latin typeface="Abadi" panose="020B0604020104020204" pitchFamily="34" charset="0"/>
            </a:rPr>
            <a:t> and inclinometric data.</a:t>
          </a:r>
        </a:p>
      </dsp:txBody>
      <dsp:txXfrm>
        <a:off x="2147095" y="419292"/>
        <a:ext cx="1218468" cy="719563"/>
      </dsp:txXfrm>
    </dsp:sp>
    <dsp:sp modelId="{78264D46-BF81-4CFC-85F9-46985886C778}">
      <dsp:nvSpPr>
        <dsp:cNvPr id="0" name=""/>
        <dsp:cNvSpPr/>
      </dsp:nvSpPr>
      <dsp:spPr>
        <a:xfrm rot="25817">
          <a:off x="3472359" y="683562"/>
          <a:ext cx="211899" cy="176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 dirty="0"/>
        </a:p>
      </dsp:txBody>
      <dsp:txXfrm>
        <a:off x="3472360" y="718657"/>
        <a:ext cx="158959" cy="105880"/>
      </dsp:txXfrm>
    </dsp:sp>
    <dsp:sp modelId="{08554DB3-B83D-4847-B949-7E39123A362F}">
      <dsp:nvSpPr>
        <dsp:cNvPr id="0" name=""/>
        <dsp:cNvSpPr/>
      </dsp:nvSpPr>
      <dsp:spPr>
        <a:xfrm>
          <a:off x="3739546" y="257816"/>
          <a:ext cx="2945678" cy="116933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52E27-2624-4C93-91B3-82737E6ED20B}">
      <dsp:nvSpPr>
        <dsp:cNvPr id="0" name=""/>
        <dsp:cNvSpPr/>
      </dsp:nvSpPr>
      <dsp:spPr>
        <a:xfrm>
          <a:off x="4514205" y="1331426"/>
          <a:ext cx="1360107" cy="587293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Abadi" panose="020B0604020104020204" pitchFamily="34" charset="0"/>
            </a:rPr>
            <a:t>Development of a dashboard </a:t>
          </a:r>
          <a:r>
            <a:rPr lang="it-IT" sz="1100" kern="1200" dirty="0" err="1">
              <a:latin typeface="Abadi" panose="020B0604020104020204" pitchFamily="34" charset="0"/>
            </a:rPr>
            <a:t>as</a:t>
          </a:r>
          <a:r>
            <a:rPr lang="it-IT" sz="1100" kern="1200" dirty="0">
              <a:latin typeface="Abadi" panose="020B0604020104020204" pitchFamily="34" charset="0"/>
            </a:rPr>
            <a:t> a </a:t>
          </a:r>
          <a:r>
            <a:rPr lang="it-IT" sz="1100" kern="1200" dirty="0" err="1">
              <a:latin typeface="Abadi" panose="020B0604020104020204" pitchFamily="34" charset="0"/>
            </a:rPr>
            <a:t>shared</a:t>
          </a:r>
          <a:r>
            <a:rPr lang="it-IT" sz="1100" kern="1200" dirty="0">
              <a:latin typeface="Abadi" panose="020B0604020104020204" pitchFamily="34" charset="0"/>
            </a:rPr>
            <a:t> workspace.</a:t>
          </a:r>
        </a:p>
      </dsp:txBody>
      <dsp:txXfrm>
        <a:off x="4531406" y="1348627"/>
        <a:ext cx="1325705" cy="552891"/>
      </dsp:txXfrm>
    </dsp:sp>
    <dsp:sp modelId="{38C4AFDE-21ED-4097-8A4B-2CC04B53B63E}">
      <dsp:nvSpPr>
        <dsp:cNvPr id="0" name=""/>
        <dsp:cNvSpPr/>
      </dsp:nvSpPr>
      <dsp:spPr>
        <a:xfrm rot="84995">
          <a:off x="6769903" y="731581"/>
          <a:ext cx="230280" cy="164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>
        <a:off x="6769911" y="763855"/>
        <a:ext cx="180955" cy="98650"/>
      </dsp:txXfrm>
    </dsp:sp>
    <dsp:sp modelId="{49E82CAE-6936-49E0-AADE-3ADD3800381A}">
      <dsp:nvSpPr>
        <dsp:cNvPr id="0" name=""/>
        <dsp:cNvSpPr/>
      </dsp:nvSpPr>
      <dsp:spPr>
        <a:xfrm>
          <a:off x="7096496" y="79209"/>
          <a:ext cx="2145654" cy="1263242"/>
        </a:xfrm>
        <a:prstGeom prst="flowChartProcess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F6259-8D9B-45E5-9054-5975C3194983}">
      <dsp:nvSpPr>
        <dsp:cNvPr id="0" name=""/>
        <dsp:cNvSpPr/>
      </dsp:nvSpPr>
      <dsp:spPr>
        <a:xfrm>
          <a:off x="8810318" y="1158940"/>
          <a:ext cx="930782" cy="422933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>
              <a:latin typeface="Abadi" panose="020B0604020104020204" pitchFamily="34" charset="0"/>
            </a:rPr>
            <a:t>Numerical</a:t>
          </a:r>
          <a:r>
            <a:rPr lang="it-IT" sz="1100" kern="1200" dirty="0">
              <a:latin typeface="Abadi" panose="020B0604020104020204" pitchFamily="34" charset="0"/>
            </a:rPr>
            <a:t> </a:t>
          </a:r>
          <a:r>
            <a:rPr lang="it-IT" sz="1100" kern="1200" dirty="0" err="1">
              <a:latin typeface="Abadi" panose="020B0604020104020204" pitchFamily="34" charset="0"/>
            </a:rPr>
            <a:t>simulations</a:t>
          </a:r>
          <a:r>
            <a:rPr lang="it-IT" sz="1100" kern="1200" dirty="0">
              <a:latin typeface="Abadi" panose="020B0604020104020204" pitchFamily="34" charset="0"/>
            </a:rPr>
            <a:t>.</a:t>
          </a:r>
        </a:p>
      </dsp:txBody>
      <dsp:txXfrm>
        <a:off x="8822705" y="1171327"/>
        <a:ext cx="906008" cy="3981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18C1C-BEC1-4198-9ED6-D645B79BCDB4}">
      <dsp:nvSpPr>
        <dsp:cNvPr id="0" name=""/>
        <dsp:cNvSpPr/>
      </dsp:nvSpPr>
      <dsp:spPr>
        <a:xfrm>
          <a:off x="1044" y="322197"/>
          <a:ext cx="1617005" cy="101302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47000" r="-4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ED8C0-6F4E-46E5-8296-CEB8CE552E86}">
      <dsp:nvSpPr>
        <dsp:cNvPr id="0" name=""/>
        <dsp:cNvSpPr/>
      </dsp:nvSpPr>
      <dsp:spPr>
        <a:xfrm>
          <a:off x="294947" y="1267180"/>
          <a:ext cx="1603801" cy="33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Abadi" panose="020B0604020104020204" pitchFamily="34" charset="0"/>
            </a:rPr>
            <a:t>Integration of the models </a:t>
          </a:r>
          <a:r>
            <a:rPr lang="it-IT" sz="1100" kern="1200" dirty="0" err="1">
              <a:latin typeface="Abadi" panose="020B0604020104020204" pitchFamily="34" charset="0"/>
            </a:rPr>
            <a:t>into</a:t>
          </a:r>
          <a:r>
            <a:rPr lang="it-IT" sz="1100" kern="1200" dirty="0">
              <a:latin typeface="Abadi" panose="020B0604020104020204" pitchFamily="34" charset="0"/>
            </a:rPr>
            <a:t> the City </a:t>
          </a:r>
          <a:r>
            <a:rPr lang="it-IT" sz="1100" kern="1200" dirty="0" err="1">
              <a:latin typeface="Abadi" panose="020B0604020104020204" pitchFamily="34" charset="0"/>
            </a:rPr>
            <a:t>environment</a:t>
          </a:r>
          <a:r>
            <a:rPr lang="it-IT" sz="1100" kern="1200" dirty="0">
              <a:latin typeface="Abadi" panose="020B0604020104020204" pitchFamily="34" charset="0"/>
            </a:rPr>
            <a:t>.</a:t>
          </a:r>
        </a:p>
      </dsp:txBody>
      <dsp:txXfrm>
        <a:off x="304814" y="1277047"/>
        <a:ext cx="1584067" cy="317148"/>
      </dsp:txXfrm>
    </dsp:sp>
    <dsp:sp modelId="{7D9AB3B4-7DED-43FC-A66A-6C34EDFB73C6}">
      <dsp:nvSpPr>
        <dsp:cNvPr id="0" name=""/>
        <dsp:cNvSpPr/>
      </dsp:nvSpPr>
      <dsp:spPr>
        <a:xfrm rot="10718082">
          <a:off x="1752811" y="653233"/>
          <a:ext cx="274286" cy="2110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/>
        </a:p>
      </dsp:txBody>
      <dsp:txXfrm>
        <a:off x="1816109" y="694684"/>
        <a:ext cx="210979" cy="126614"/>
      </dsp:txXfrm>
    </dsp:sp>
    <dsp:sp modelId="{42E72B59-8062-4C54-A942-D701F67A8C0B}">
      <dsp:nvSpPr>
        <dsp:cNvPr id="0" name=""/>
        <dsp:cNvSpPr/>
      </dsp:nvSpPr>
      <dsp:spPr>
        <a:xfrm>
          <a:off x="2129390" y="400062"/>
          <a:ext cx="1174026" cy="1496060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27000" b="-2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63665-FBF8-45F8-9F4C-0FEB833FE6AE}">
      <dsp:nvSpPr>
        <dsp:cNvPr id="0" name=""/>
        <dsp:cNvSpPr/>
      </dsp:nvSpPr>
      <dsp:spPr>
        <a:xfrm>
          <a:off x="2066193" y="78953"/>
          <a:ext cx="1505606" cy="339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 err="1">
              <a:latin typeface="Abadi" panose="020B0604020104020204" pitchFamily="34" charset="0"/>
            </a:rPr>
            <a:t>Modelling</a:t>
          </a:r>
          <a:r>
            <a:rPr lang="it-IT" sz="1100" kern="1200" dirty="0">
              <a:latin typeface="Abadi" panose="020B0604020104020204" pitchFamily="34" charset="0"/>
            </a:rPr>
            <a:t> </a:t>
          </a:r>
          <a:r>
            <a:rPr lang="it-IT" sz="1100" kern="1200" dirty="0" err="1">
              <a:latin typeface="Abadi" panose="020B0604020104020204" pitchFamily="34" charset="0"/>
            </a:rPr>
            <a:t>boreholes</a:t>
          </a:r>
          <a:r>
            <a:rPr lang="it-IT" sz="1100" kern="1200" dirty="0">
              <a:latin typeface="Abadi" panose="020B0604020104020204" pitchFamily="34" charset="0"/>
            </a:rPr>
            <a:t> </a:t>
          </a:r>
          <a:r>
            <a:rPr lang="it-IT" sz="1100" kern="1200" dirty="0" err="1">
              <a:latin typeface="Abadi" panose="020B0604020104020204" pitchFamily="34" charset="0"/>
            </a:rPr>
            <a:t>as</a:t>
          </a:r>
          <a:r>
            <a:rPr lang="it-IT" sz="1100" kern="1200" dirty="0">
              <a:latin typeface="Abadi" panose="020B0604020104020204" pitchFamily="34" charset="0"/>
            </a:rPr>
            <a:t> </a:t>
          </a:r>
          <a:r>
            <a:rPr lang="it-IT" sz="1100" kern="1200" dirty="0" err="1">
              <a:latin typeface="Abadi" panose="020B0604020104020204" pitchFamily="34" charset="0"/>
            </a:rPr>
            <a:t>physical</a:t>
          </a:r>
          <a:r>
            <a:rPr lang="it-IT" sz="1100" kern="1200" dirty="0">
              <a:latin typeface="Abadi" panose="020B0604020104020204" pitchFamily="34" charset="0"/>
            </a:rPr>
            <a:t> product.</a:t>
          </a:r>
        </a:p>
      </dsp:txBody>
      <dsp:txXfrm>
        <a:off x="2076125" y="88885"/>
        <a:ext cx="1485742" cy="319247"/>
      </dsp:txXfrm>
    </dsp:sp>
    <dsp:sp modelId="{78264D46-BF81-4CFC-85F9-46985886C778}">
      <dsp:nvSpPr>
        <dsp:cNvPr id="0" name=""/>
        <dsp:cNvSpPr/>
      </dsp:nvSpPr>
      <dsp:spPr>
        <a:xfrm rot="10903976">
          <a:off x="3401041" y="669574"/>
          <a:ext cx="257113" cy="1901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 dirty="0"/>
        </a:p>
      </dsp:txBody>
      <dsp:txXfrm>
        <a:off x="3458080" y="708472"/>
        <a:ext cx="200061" cy="114104"/>
      </dsp:txXfrm>
    </dsp:sp>
    <dsp:sp modelId="{08554DB3-B83D-4847-B949-7E39123A362F}">
      <dsp:nvSpPr>
        <dsp:cNvPr id="0" name=""/>
        <dsp:cNvSpPr/>
      </dsp:nvSpPr>
      <dsp:spPr>
        <a:xfrm>
          <a:off x="3754983" y="265112"/>
          <a:ext cx="2056989" cy="107985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52E27-2624-4C93-91B3-82737E6ED20B}">
      <dsp:nvSpPr>
        <dsp:cNvPr id="0" name=""/>
        <dsp:cNvSpPr/>
      </dsp:nvSpPr>
      <dsp:spPr>
        <a:xfrm>
          <a:off x="3718541" y="1359940"/>
          <a:ext cx="1742483" cy="549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Abadi" panose="020B0604020104020204" pitchFamily="34" charset="0"/>
            </a:rPr>
            <a:t>Generation of a second 3D </a:t>
          </a:r>
          <a:r>
            <a:rPr lang="it-IT" sz="1100" kern="1200" dirty="0" err="1">
              <a:latin typeface="Abadi" panose="020B0604020104020204" pitchFamily="34" charset="0"/>
            </a:rPr>
            <a:t>geological</a:t>
          </a:r>
          <a:r>
            <a:rPr lang="it-IT" sz="1100" kern="1200" dirty="0">
              <a:latin typeface="Abadi" panose="020B0604020104020204" pitchFamily="34" charset="0"/>
            </a:rPr>
            <a:t> model </a:t>
          </a:r>
          <a:r>
            <a:rPr lang="it-IT" sz="1100" kern="1200" dirty="0" err="1">
              <a:latin typeface="Abadi" panose="020B0604020104020204" pitchFamily="34" charset="0"/>
            </a:rPr>
            <a:t>integrated</a:t>
          </a:r>
          <a:r>
            <a:rPr lang="it-IT" sz="1100" kern="1200" dirty="0">
              <a:latin typeface="Abadi" panose="020B0604020104020204" pitchFamily="34" charset="0"/>
            </a:rPr>
            <a:t> with </a:t>
          </a:r>
          <a:r>
            <a:rPr lang="it-IT" sz="1100" kern="1200" dirty="0" err="1">
              <a:latin typeface="Abadi" panose="020B0604020104020204" pitchFamily="34" charset="0"/>
            </a:rPr>
            <a:t>geological</a:t>
          </a:r>
          <a:r>
            <a:rPr lang="it-IT" sz="1100" kern="1200" dirty="0">
              <a:latin typeface="Abadi" panose="020B0604020104020204" pitchFamily="34" charset="0"/>
            </a:rPr>
            <a:t> cross-</a:t>
          </a:r>
          <a:r>
            <a:rPr lang="it-IT" sz="1100" kern="1200" dirty="0" err="1">
              <a:latin typeface="Abadi" panose="020B0604020104020204" pitchFamily="34" charset="0"/>
            </a:rPr>
            <a:t>sections</a:t>
          </a:r>
          <a:r>
            <a:rPr lang="it-IT" sz="1100" kern="1200" dirty="0">
              <a:latin typeface="Abadi" panose="020B0604020104020204" pitchFamily="34" charset="0"/>
            </a:rPr>
            <a:t>.</a:t>
          </a:r>
        </a:p>
      </dsp:txBody>
      <dsp:txXfrm>
        <a:off x="3734633" y="1376032"/>
        <a:ext cx="1710299" cy="517231"/>
      </dsp:txXfrm>
    </dsp:sp>
    <dsp:sp modelId="{38C4AFDE-21ED-4097-8A4B-2CC04B53B63E}">
      <dsp:nvSpPr>
        <dsp:cNvPr id="0" name=""/>
        <dsp:cNvSpPr/>
      </dsp:nvSpPr>
      <dsp:spPr>
        <a:xfrm rot="10813488">
          <a:off x="5915075" y="736831"/>
          <a:ext cx="279954" cy="175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>
        <a:off x="5967702" y="772019"/>
        <a:ext cx="227327" cy="105255"/>
      </dsp:txXfrm>
    </dsp:sp>
    <dsp:sp modelId="{49E82CAE-6936-49E0-AADE-3ADD3800381A}">
      <dsp:nvSpPr>
        <dsp:cNvPr id="0" name=""/>
        <dsp:cNvSpPr/>
      </dsp:nvSpPr>
      <dsp:spPr>
        <a:xfrm>
          <a:off x="6312261" y="81901"/>
          <a:ext cx="1505606" cy="1319347"/>
        </a:xfrm>
        <a:prstGeom prst="flowChartProcess">
          <a:avLst/>
        </a:prstGeom>
        <a:blipFill>
          <a:blip xmlns:r="http://schemas.openxmlformats.org/officeDocument/2006/relationships" r:embed="rId4"/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F6259-8D9B-45E5-9054-5975C3194983}">
      <dsp:nvSpPr>
        <dsp:cNvPr id="0" name=""/>
        <dsp:cNvSpPr/>
      </dsp:nvSpPr>
      <dsp:spPr>
        <a:xfrm>
          <a:off x="6765434" y="1262262"/>
          <a:ext cx="1505606" cy="525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Abadi" panose="020B0604020104020204" pitchFamily="34" charset="0"/>
            </a:rPr>
            <a:t>Development of the 3D </a:t>
          </a:r>
          <a:r>
            <a:rPr lang="it-IT" sz="1100" kern="1200" dirty="0" err="1">
              <a:latin typeface="Abadi" panose="020B0604020104020204" pitchFamily="34" charset="0"/>
            </a:rPr>
            <a:t>geological</a:t>
          </a:r>
          <a:r>
            <a:rPr lang="it-IT" sz="1100" kern="1200" dirty="0">
              <a:latin typeface="Abadi" panose="020B0604020104020204" pitchFamily="34" charset="0"/>
            </a:rPr>
            <a:t> model </a:t>
          </a:r>
          <a:r>
            <a:rPr lang="it-IT" sz="1100" kern="1200" dirty="0" err="1">
              <a:latin typeface="Abadi" panose="020B0604020104020204" pitchFamily="34" charset="0"/>
            </a:rPr>
            <a:t>generated</a:t>
          </a:r>
          <a:r>
            <a:rPr lang="it-IT" sz="1100" kern="1200" dirty="0">
              <a:latin typeface="Abadi" panose="020B0604020104020204" pitchFamily="34" charset="0"/>
            </a:rPr>
            <a:t> </a:t>
          </a:r>
          <a:r>
            <a:rPr lang="it-IT" sz="1100" kern="1200" dirty="0" err="1">
              <a:latin typeface="Abadi" panose="020B0604020104020204" pitchFamily="34" charset="0"/>
            </a:rPr>
            <a:t>exclusively</a:t>
          </a:r>
          <a:r>
            <a:rPr lang="it-IT" sz="1100" kern="1200" dirty="0">
              <a:latin typeface="Abadi" panose="020B0604020104020204" pitchFamily="34" charset="0"/>
            </a:rPr>
            <a:t> from </a:t>
          </a:r>
          <a:r>
            <a:rPr lang="it-IT" sz="1100" kern="1200" dirty="0" err="1">
              <a:latin typeface="Abadi" panose="020B0604020104020204" pitchFamily="34" charset="0"/>
            </a:rPr>
            <a:t>borehole</a:t>
          </a:r>
          <a:r>
            <a:rPr lang="it-IT" sz="1100" kern="1200" dirty="0">
              <a:latin typeface="Abadi" panose="020B0604020104020204" pitchFamily="34" charset="0"/>
            </a:rPr>
            <a:t> data.</a:t>
          </a:r>
        </a:p>
      </dsp:txBody>
      <dsp:txXfrm>
        <a:off x="6780825" y="1277653"/>
        <a:ext cx="1474824" cy="494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8EA49-2AC6-BE1B-06FA-5184953AE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09081E1-07B2-FA4B-8E01-676F0E0CE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DE9F46-0D4B-0F10-C7CA-A36C2CD6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D4B0D-BD86-4408-9C42-EA4E3798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B5CA18-5EE2-D679-39A3-F24CD46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91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39097-4067-4763-E258-20F5C038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47625C8-94F1-10F7-CAB9-75AEA7752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5AEAD5-89B5-CCF0-5F5D-58F78F19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0201BB-5A1F-A406-6F35-548C028F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1B952E-E2B4-3B0A-769A-DEC8606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78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288FB0-B654-FDD2-1F54-28D5BD37D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0105F0-F399-DB1F-CF0A-F8531C2D0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B3A8F6-7E8C-E2E3-28C8-140A28D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95345-3CD4-B779-1F44-3CD789EA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110167-37C1-3132-BA11-274392E2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591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4508B794-7559-16C8-3095-CB68990F8F7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862446"/>
            <a:ext cx="12191999" cy="5663045"/>
          </a:xfrm>
          <a:prstGeom prst="rect">
            <a:avLst/>
          </a:prstGeom>
          <a:solidFill>
            <a:srgbClr val="1528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1297804" cy="516409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1297804" cy="516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6" y="2490090"/>
            <a:ext cx="11297804" cy="3447247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3601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2306782"/>
            <a:ext cx="11318007" cy="3865418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03D4207-1B7E-59E0-40E5-7509AD24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5E6B887-0117-42E1-3678-413D74C8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27582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5" y="1922070"/>
            <a:ext cx="5463063" cy="38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5" y="2691245"/>
            <a:ext cx="5463063" cy="3434770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6576FE3-3885-B4FF-D94B-E576515254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71738" y="2691245"/>
            <a:ext cx="5463063" cy="3434770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38F98548-F57F-1626-6B75-0371D69F717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60852" y="1922070"/>
            <a:ext cx="5463063" cy="38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AE72784-1269-C3B0-8F6E-1860AE41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3078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30026-C31E-75E1-E43B-0801CECB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BE0071-4CB3-8EF2-80D9-A146E67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5F86DB-EF25-3218-8CC6-BD025353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D5D84C-E795-237C-FF78-1AB4051D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EB4C5E-AC23-8543-A222-4CB5F980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69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EF87C6-3A36-01AD-E0A2-DC20D5CE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09F0A0-6C82-2BDE-23D6-D4117737F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52609B-F424-7ADF-D051-77B4DE34B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DACF8-6B14-32B7-B640-87FE160C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F3C61D-43D9-D136-679A-9D031FB98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69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41E0B-43A4-6E1A-B124-E47CCF4B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D7535F-2AA8-7CC3-A258-53BDA8BD9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E69E15-0362-508A-1239-B4C434C3E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4F77DE-ACEA-FB9B-B4EE-C9180620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B1319F-FEEB-3F76-2467-B35FE39F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B89958-D208-F120-13A8-36BFB2F1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05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B193A-05BD-39F9-8A6B-B2859BF8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020CE9-E983-51C9-9F43-E3EB62B02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69B0B3-7D8A-2746-87E9-865C00FDA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2F75B1-A40F-C043-862B-E2091B2BB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3436A08-7AC1-7563-D50F-9D94E4D45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0C40F6E-CEE7-A970-76F6-FDFB6A00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9A18749-7255-6E43-26C6-E876DC1E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173CA26-72BF-8FD1-4BA4-A42BA0B5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24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5EDB6A-C8C9-ACE5-B325-0B014923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ABEDEB-1D26-8AE8-4A0A-BEFEB3556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5CFCA2-7BFC-27D3-E51B-C0657EB8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1AEE23-7A89-273E-8A1D-98A95CA0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60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AF3ADC-ADA1-1E63-8841-1DE7031A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5F5AC3-4907-FF86-3D2F-D26553FB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575F01-94D3-FFE8-7E81-A36D9D62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65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6581DD-4BB2-CC84-E05D-37470D34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47087E-E568-D1FB-E578-866AF5EC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4AD939-FAA5-B513-4FBC-85442022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04A882-8A0B-DE52-E8BC-69B08C5B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B4992D-B083-25D0-67C3-26F91818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EF10D2-34DD-98CD-F308-7F67EEA9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47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100F5-3DDE-0305-0D39-31C4E536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0AC44C-401B-B1CF-59FC-01468B22A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B5C919-01F9-8B41-6AD5-58BDFEECD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946823-97E9-8FB9-8C9A-C5E20921A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58CCE5-D370-60A2-6FC3-D5440A50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036CD8-E395-FF36-C045-56F49808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0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2E7809E-3106-5F1D-CB60-6D6FF725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A5B33A-3704-6923-1B8F-A1C47F8A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5E26A1-2B56-0376-646B-DD68077ED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2A094-26FE-2C48-BD78-16E3996DDCFB}" type="datetimeFigureOut">
              <a:rPr lang="it-IT" smtClean="0"/>
              <a:t>11/11/2025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3F3BC7-A73D-E8B2-DB2E-BA94CE53E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0830D3-A710-1328-1CC3-DDD2A0858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79BC4B-9B9E-E733-E76E-421BA315CE4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74512" y="6642100"/>
            <a:ext cx="4714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8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Pubblico</a:t>
            </a:r>
          </a:p>
        </p:txBody>
      </p:sp>
    </p:spTree>
    <p:extLst>
      <p:ext uri="{BB962C8B-B14F-4D97-AF65-F5344CB8AC3E}">
        <p14:creationId xmlns:p14="http://schemas.microsoft.com/office/powerpoint/2010/main" val="135789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2.xml"/><Relationship Id="rId18" Type="http://schemas.openxmlformats.org/officeDocument/2006/relationships/image" Target="../media/image9.png"/><Relationship Id="rId26" Type="http://schemas.microsoft.com/office/2007/relationships/diagramDrawing" Target="../diagrams/drawing3.xml"/><Relationship Id="rId39" Type="http://schemas.openxmlformats.org/officeDocument/2006/relationships/image" Target="../media/image15.png"/><Relationship Id="rId21" Type="http://schemas.openxmlformats.org/officeDocument/2006/relationships/image" Target="../media/image12.png"/><Relationship Id="rId34" Type="http://schemas.openxmlformats.org/officeDocument/2006/relationships/diagramData" Target="../diagrams/data5.xml"/><Relationship Id="rId7" Type="http://schemas.openxmlformats.org/officeDocument/2006/relationships/image" Target="../media/image8.sv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5" Type="http://schemas.openxmlformats.org/officeDocument/2006/relationships/diagramColors" Target="../diagrams/colors3.xml"/><Relationship Id="rId33" Type="http://schemas.microsoft.com/office/2007/relationships/diagramDrawing" Target="../diagrams/drawing4.xml"/><Relationship Id="rId38" Type="http://schemas.microsoft.com/office/2007/relationships/diagramDrawing" Target="../diagrams/drawing5.xml"/><Relationship Id="rId2" Type="http://schemas.openxmlformats.org/officeDocument/2006/relationships/image" Target="../media/image5.png"/><Relationship Id="rId16" Type="http://schemas.openxmlformats.org/officeDocument/2006/relationships/diagramColors" Target="../diagrams/colors2.xml"/><Relationship Id="rId20" Type="http://schemas.openxmlformats.org/officeDocument/2006/relationships/image" Target="../media/image11.png"/><Relationship Id="rId29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1.xml"/><Relationship Id="rId24" Type="http://schemas.openxmlformats.org/officeDocument/2006/relationships/diagramQuickStyle" Target="../diagrams/quickStyle3.xml"/><Relationship Id="rId32" Type="http://schemas.openxmlformats.org/officeDocument/2006/relationships/diagramColors" Target="../diagrams/colors4.xml"/><Relationship Id="rId37" Type="http://schemas.openxmlformats.org/officeDocument/2006/relationships/diagramColors" Target="../diagrams/colors5.xml"/><Relationship Id="rId40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diagramQuickStyle" Target="../diagrams/quickStyle2.xml"/><Relationship Id="rId23" Type="http://schemas.openxmlformats.org/officeDocument/2006/relationships/diagramLayout" Target="../diagrams/layout3.xml"/><Relationship Id="rId28" Type="http://schemas.openxmlformats.org/officeDocument/2006/relationships/image" Target="../media/image14.png"/><Relationship Id="rId36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10.png"/><Relationship Id="rId31" Type="http://schemas.openxmlformats.org/officeDocument/2006/relationships/diagramQuickStyle" Target="../diagrams/quickStyle4.xml"/><Relationship Id="rId4" Type="http://schemas.openxmlformats.org/officeDocument/2006/relationships/image" Target="../media/image3.jpe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Relationship Id="rId22" Type="http://schemas.openxmlformats.org/officeDocument/2006/relationships/diagramData" Target="../diagrams/data3.xml"/><Relationship Id="rId27" Type="http://schemas.openxmlformats.org/officeDocument/2006/relationships/image" Target="../media/image13.png"/><Relationship Id="rId30" Type="http://schemas.openxmlformats.org/officeDocument/2006/relationships/diagramLayout" Target="../diagrams/layout4.xml"/><Relationship Id="rId35" Type="http://schemas.openxmlformats.org/officeDocument/2006/relationships/diagramLayout" Target="../diagrams/layout5.xml"/><Relationship Id="rId8" Type="http://schemas.openxmlformats.org/officeDocument/2006/relationships/diagramData" Target="../diagrams/data1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diagramData" Target="../diagrams/data8.xml"/><Relationship Id="rId3" Type="http://schemas.openxmlformats.org/officeDocument/2006/relationships/image" Target="../media/image6.png"/><Relationship Id="rId21" Type="http://schemas.openxmlformats.org/officeDocument/2006/relationships/diagramColors" Target="../diagrams/colors8.xml"/><Relationship Id="rId7" Type="http://schemas.openxmlformats.org/officeDocument/2006/relationships/image" Target="../media/image8.svg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image" Target="../media/image5.png"/><Relationship Id="rId16" Type="http://schemas.openxmlformats.org/officeDocument/2006/relationships/diagramColors" Target="../diagrams/colors7.xml"/><Relationship Id="rId20" Type="http://schemas.openxmlformats.org/officeDocument/2006/relationships/diagramQuickStyle" Target="../diagrams/quickStyl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2.png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openxmlformats.org/officeDocument/2006/relationships/diagramLayout" Target="../diagrams/layout8.xml"/><Relationship Id="rId4" Type="http://schemas.openxmlformats.org/officeDocument/2006/relationships/image" Target="../media/image3.jpeg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Relationship Id="rId22" Type="http://schemas.microsoft.com/office/2007/relationships/diagramDrawing" Target="../diagrams/drawin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image" Target="../media/image3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68EDAD4-1D08-38D5-9DA7-3BA27CA17E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A8160C-5FEC-D686-205C-D48302E061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6A3C38-91B8-3974-676F-ABE00121CDD6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B5F768-5910-B8A7-D503-73188E24D672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286417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9E1558-04DD-B29C-71B5-93B12CD3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1400F4F-5F98-6769-18AB-FAB3C484E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1BBB60-7C58-35F5-C16A-6FC5DF9565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260D5A-E12E-8854-BE4C-1E0604F48042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D99978-9468-4529-34FB-7EE281F0E377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A50AE0C5-9199-FA40-CE71-8E653A7464AF}"/>
              </a:ext>
            </a:extLst>
          </p:cNvPr>
          <p:cNvSpPr txBox="1">
            <a:spLocks/>
          </p:cNvSpPr>
          <p:nvPr/>
        </p:nvSpPr>
        <p:spPr>
          <a:xfrm>
            <a:off x="465221" y="1477222"/>
            <a:ext cx="10515600" cy="10105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 dirty="0">
                <a:solidFill>
                  <a:schemeClr val="bg1"/>
                </a:solidFill>
                <a:latin typeface="Titillium Web" pitchFamily="2" charset="77"/>
              </a:rPr>
              <a:t>VTWIN – Modellazione 3D ed integrazione geospaziale del territorio di Bovino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20C832B3-302D-76BB-3A07-3B08469FB2BF}"/>
              </a:ext>
            </a:extLst>
          </p:cNvPr>
          <p:cNvSpPr txBox="1">
            <a:spLocks/>
          </p:cNvSpPr>
          <p:nvPr/>
        </p:nvSpPr>
        <p:spPr>
          <a:xfrm>
            <a:off x="465221" y="2522252"/>
            <a:ext cx="10515600" cy="503978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6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r>
              <a:rPr lang="it-IT" sz="3600" b="0" dirty="0"/>
              <a:t>Andrea Bassani – IDeCOM Srl</a:t>
            </a:r>
          </a:p>
        </p:txBody>
      </p:sp>
    </p:spTree>
    <p:extLst>
      <p:ext uri="{BB962C8B-B14F-4D97-AF65-F5344CB8AC3E}">
        <p14:creationId xmlns:p14="http://schemas.microsoft.com/office/powerpoint/2010/main" val="383672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750B5-0B62-1392-9F3A-C59BC293A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77EAD5C5-ADFA-67C7-CDF9-1F8437FE59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998" y="887518"/>
            <a:ext cx="3429002" cy="3415358"/>
          </a:xfrm>
          <a:prstGeom prst="rect">
            <a:avLst/>
          </a:prstGeom>
        </p:spPr>
      </p:pic>
      <p:pic>
        <p:nvPicPr>
          <p:cNvPr id="10" name="Segnaposto contenuto 9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E2CDEB74-5A0C-F4D2-FFDB-BB78CAE0E93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48620"/>
            <a:ext cx="7467600" cy="3647614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513C4C27-24DC-24C7-4711-D7D6ABEF251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71C5C65-A6F9-236C-276D-4EF58A5E5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8CF15BB-1ADA-77F7-9A11-845FDE20C5CF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4B73B30-B446-9BD9-D456-516EF05113DF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778EAF82-562F-3C85-0664-546F2C12AE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3E13B042-DBB9-C2DC-29D6-B1A874CA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73" y="986895"/>
            <a:ext cx="10515600" cy="535707"/>
          </a:xfrm>
        </p:spPr>
        <p:txBody>
          <a:bodyPr>
            <a:normAutofit fontScale="90000"/>
          </a:bodyPr>
          <a:lstStyle/>
          <a:p>
            <a:r>
              <a:rPr lang="it-IT" dirty="0"/>
              <a:t>Flusso operativo del progetto VTWIN</a:t>
            </a:r>
          </a:p>
        </p:txBody>
      </p:sp>
      <p:pic>
        <p:nvPicPr>
          <p:cNvPr id="38" name="Graphic 41">
            <a:extLst>
              <a:ext uri="{FF2B5EF4-FFF2-40B4-BE49-F238E27FC236}">
                <a16:creationId xmlns:a16="http://schemas.microsoft.com/office/drawing/2014/main" id="{F22BA124-A922-9B4C-901B-86B2DD383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7646" y="6159350"/>
            <a:ext cx="2334820" cy="596124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ABB25BD-7B28-076B-9DBF-567BB3BD1BAF}"/>
              </a:ext>
            </a:extLst>
          </p:cNvPr>
          <p:cNvSpPr/>
          <p:nvPr/>
        </p:nvSpPr>
        <p:spPr>
          <a:xfrm>
            <a:off x="1682855" y="1436573"/>
            <a:ext cx="646981" cy="32780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DATA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B46669F-2438-0039-8A76-988236ECC945}"/>
              </a:ext>
            </a:extLst>
          </p:cNvPr>
          <p:cNvGrpSpPr/>
          <p:nvPr/>
        </p:nvGrpSpPr>
        <p:grpSpPr>
          <a:xfrm>
            <a:off x="72517" y="1522602"/>
            <a:ext cx="4055628" cy="5024251"/>
            <a:chOff x="1196861" y="1365684"/>
            <a:chExt cx="4055628" cy="5024251"/>
          </a:xfrm>
        </p:grpSpPr>
        <p:graphicFrame>
          <p:nvGraphicFramePr>
            <p:cNvPr id="11" name="Diagramma 10">
              <a:extLst>
                <a:ext uri="{FF2B5EF4-FFF2-40B4-BE49-F238E27FC236}">
                  <a16:creationId xmlns:a16="http://schemas.microsoft.com/office/drawing/2014/main" id="{C8A74038-87DF-280D-36BB-9AE8AA880D37}"/>
                </a:ext>
              </a:extLst>
            </p:cNvPr>
            <p:cNvGraphicFramePr/>
            <p:nvPr/>
          </p:nvGraphicFramePr>
          <p:xfrm>
            <a:off x="1196861" y="1365684"/>
            <a:ext cx="2121820" cy="30820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4" name="Diagramma 13">
              <a:extLst>
                <a:ext uri="{FF2B5EF4-FFF2-40B4-BE49-F238E27FC236}">
                  <a16:creationId xmlns:a16="http://schemas.microsoft.com/office/drawing/2014/main" id="{ADBD875A-8EBE-05B1-4A90-7AE24670D3E7}"/>
                </a:ext>
              </a:extLst>
            </p:cNvPr>
            <p:cNvGraphicFramePr/>
            <p:nvPr/>
          </p:nvGraphicFramePr>
          <p:xfrm>
            <a:off x="3310055" y="3587405"/>
            <a:ext cx="1942434" cy="200299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D4EA112E-A2F5-6A6C-5702-C59B5F56F3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5847" y="3898160"/>
              <a:ext cx="444208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C02513CD-C83D-3065-EEC6-351A88AA4437}"/>
                </a:ext>
              </a:extLst>
            </p:cNvPr>
            <p:cNvCxnSpPr>
              <a:cxnSpLocks/>
            </p:cNvCxnSpPr>
            <p:nvPr/>
          </p:nvCxnSpPr>
          <p:spPr>
            <a:xfrm>
              <a:off x="3098761" y="3898160"/>
              <a:ext cx="0" cy="232913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040D5959-3EBD-7BBB-740A-91D9FDBDB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65847" y="1671248"/>
              <a:ext cx="646982" cy="788864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BB2D467A-8F9F-E966-974E-EB8404A72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3257956" y="2275297"/>
              <a:ext cx="504644" cy="1452764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9AEB35CE-2A66-75FA-FF39-EEE861EB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86490" y="4498051"/>
              <a:ext cx="1342561" cy="753144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27B9AC9B-B7EC-AD6F-C892-622A3A72E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59732" y="5402185"/>
              <a:ext cx="758949" cy="987750"/>
            </a:xfrm>
            <a:prstGeom prst="rect">
              <a:avLst/>
            </a:prstGeom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C3252092-57FE-4F48-D870-0143094D35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5452" y="4685412"/>
              <a:ext cx="375425" cy="6327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98A2B2B8-F2AD-4E35-7415-AF653EF7F423}"/>
              </a:ext>
            </a:extLst>
          </p:cNvPr>
          <p:cNvSpPr/>
          <p:nvPr/>
        </p:nvSpPr>
        <p:spPr>
          <a:xfrm>
            <a:off x="5036546" y="3208697"/>
            <a:ext cx="1166480" cy="27316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400" dirty="0"/>
              <a:t>3D MODEL</a:t>
            </a:r>
          </a:p>
        </p:txBody>
      </p:sp>
      <p:graphicFrame>
        <p:nvGraphicFramePr>
          <p:cNvPr id="23" name="Diagramma 22">
            <a:extLst>
              <a:ext uri="{FF2B5EF4-FFF2-40B4-BE49-F238E27FC236}">
                <a16:creationId xmlns:a16="http://schemas.microsoft.com/office/drawing/2014/main" id="{FB3DC8B9-646E-D245-DE30-F7DA77864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8477620"/>
              </p:ext>
            </p:extLst>
          </p:nvPr>
        </p:nvGraphicFramePr>
        <p:xfrm>
          <a:off x="4271563" y="3569332"/>
          <a:ext cx="2650168" cy="2856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4" name="Rettangolo con angoli arrotondati 1040">
            <a:extLst>
              <a:ext uri="{FF2B5EF4-FFF2-40B4-BE49-F238E27FC236}">
                <a16:creationId xmlns:a16="http://schemas.microsoft.com/office/drawing/2014/main" id="{D010AABB-2D3F-2934-C1FE-BA49E6EED71A}"/>
              </a:ext>
            </a:extLst>
          </p:cNvPr>
          <p:cNvSpPr/>
          <p:nvPr/>
        </p:nvSpPr>
        <p:spPr>
          <a:xfrm>
            <a:off x="9261438" y="1364528"/>
            <a:ext cx="517535" cy="32780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400" dirty="0"/>
              <a:t>GIS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E4C1B2EF-43FF-8E23-3C9E-9A4E97209411}"/>
              </a:ext>
            </a:extLst>
          </p:cNvPr>
          <p:cNvSpPr/>
          <p:nvPr/>
        </p:nvSpPr>
        <p:spPr>
          <a:xfrm>
            <a:off x="6725851" y="3919904"/>
            <a:ext cx="1244781" cy="1008333"/>
          </a:xfrm>
          <a:prstGeom prst="rect">
            <a:avLst/>
          </a:prstGeom>
          <a:blipFill>
            <a:blip r:embed="rId27"/>
            <a:srcRect/>
            <a:stretch>
              <a:fillRect l="-41733"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3B3C04DA-937F-FD71-5301-FC8E32954D0A}"/>
              </a:ext>
            </a:extLst>
          </p:cNvPr>
          <p:cNvSpPr/>
          <p:nvPr/>
        </p:nvSpPr>
        <p:spPr>
          <a:xfrm>
            <a:off x="6460872" y="5258192"/>
            <a:ext cx="1660796" cy="1073927"/>
          </a:xfrm>
          <a:prstGeom prst="roundRect">
            <a:avLst>
              <a:gd name="adj" fmla="val 10000"/>
            </a:avLst>
          </a:prstGeom>
          <a:blipFill>
            <a:blip r:embed="rId28"/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1FF9600-F41B-CAE2-6EAA-207E421745D0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329836" y="1600475"/>
            <a:ext cx="264783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E8C09441-3E49-B90F-0CF3-024D3250FE51}"/>
              </a:ext>
            </a:extLst>
          </p:cNvPr>
          <p:cNvCxnSpPr>
            <a:cxnSpLocks/>
          </p:cNvCxnSpPr>
          <p:nvPr/>
        </p:nvCxnSpPr>
        <p:spPr>
          <a:xfrm flipH="1" flipV="1">
            <a:off x="5596647" y="2906274"/>
            <a:ext cx="8546" cy="21495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8FB5039-C7A3-2EA7-4652-96C58DFE47A2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220652" y="1528430"/>
            <a:ext cx="304078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Diagramma 29">
            <a:extLst>
              <a:ext uri="{FF2B5EF4-FFF2-40B4-BE49-F238E27FC236}">
                <a16:creationId xmlns:a16="http://schemas.microsoft.com/office/drawing/2014/main" id="{5C2E3143-3F96-1305-5361-B8B808630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22266"/>
              </p:ext>
            </p:extLst>
          </p:nvPr>
        </p:nvGraphicFramePr>
        <p:xfrm>
          <a:off x="8362764" y="1762604"/>
          <a:ext cx="2650168" cy="3009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pSp>
        <p:nvGrpSpPr>
          <p:cNvPr id="31" name="Gruppo 30">
            <a:extLst>
              <a:ext uri="{FF2B5EF4-FFF2-40B4-BE49-F238E27FC236}">
                <a16:creationId xmlns:a16="http://schemas.microsoft.com/office/drawing/2014/main" id="{FD80FA0C-6CC2-DA99-311E-194EDC2C7FA8}"/>
              </a:ext>
            </a:extLst>
          </p:cNvPr>
          <p:cNvGrpSpPr/>
          <p:nvPr/>
        </p:nvGrpSpPr>
        <p:grpSpPr>
          <a:xfrm>
            <a:off x="4711178" y="932819"/>
            <a:ext cx="1853582" cy="2003848"/>
            <a:chOff x="5788463" y="786212"/>
            <a:chExt cx="2024991" cy="2196396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AA544B05-E1A4-3716-B3E2-01E66F61E12E}"/>
                </a:ext>
              </a:extLst>
            </p:cNvPr>
            <p:cNvGrpSpPr/>
            <p:nvPr/>
          </p:nvGrpSpPr>
          <p:grpSpPr>
            <a:xfrm>
              <a:off x="6126878" y="786212"/>
              <a:ext cx="1303178" cy="2159491"/>
              <a:chOff x="6126878" y="786212"/>
              <a:chExt cx="1303178" cy="2159491"/>
            </a:xfrm>
          </p:grpSpPr>
          <p:graphicFrame>
            <p:nvGraphicFramePr>
              <p:cNvPr id="34" name="Diagramma 33">
                <a:extLst>
                  <a:ext uri="{FF2B5EF4-FFF2-40B4-BE49-F238E27FC236}">
                    <a16:creationId xmlns:a16="http://schemas.microsoft.com/office/drawing/2014/main" id="{026B32DC-252E-B4A4-D3D2-FA9DFA30669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45274303"/>
                  </p:ext>
                </p:extLst>
              </p:nvPr>
            </p:nvGraphicFramePr>
            <p:xfrm>
              <a:off x="6126878" y="786212"/>
              <a:ext cx="1303178" cy="215949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4" r:lo="rId35" r:qs="rId36" r:cs="rId37"/>
              </a:graphicData>
            </a:graphic>
          </p:graphicFrame>
          <p:pic>
            <p:nvPicPr>
              <p:cNvPr id="35" name="Picture 1026" descr="A blue button with white text&#10;&#10;AI-generated content may be incorrect.">
                <a:extLst>
                  <a:ext uri="{FF2B5EF4-FFF2-40B4-BE49-F238E27FC236}">
                    <a16:creationId xmlns:a16="http://schemas.microsoft.com/office/drawing/2014/main" id="{A0B50D2B-78FC-6679-2F34-CE2CB10C7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rcRect b="9448"/>
              <a:stretch/>
            </p:blipFill>
            <p:spPr>
              <a:xfrm>
                <a:off x="6394328" y="1865957"/>
                <a:ext cx="754533" cy="798870"/>
              </a:xfrm>
              <a:prstGeom prst="rect">
                <a:avLst/>
              </a:prstGeom>
            </p:spPr>
          </p:pic>
        </p:grpSp>
        <p:sp>
          <p:nvSpPr>
            <p:cNvPr id="33" name="Rettangolo con angoli arrotondati 1040">
              <a:extLst>
                <a:ext uri="{FF2B5EF4-FFF2-40B4-BE49-F238E27FC236}">
                  <a16:creationId xmlns:a16="http://schemas.microsoft.com/office/drawing/2014/main" id="{609F4AD1-9204-EE5E-0B8E-176D6ABD5589}"/>
                </a:ext>
              </a:extLst>
            </p:cNvPr>
            <p:cNvSpPr/>
            <p:nvPr/>
          </p:nvSpPr>
          <p:spPr>
            <a:xfrm>
              <a:off x="5788463" y="2545947"/>
              <a:ext cx="2024991" cy="436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it-IT" sz="1400" dirty="0">
                  <a:solidFill>
                    <a:schemeClr val="tx2"/>
                  </a:solidFill>
                </a:rPr>
                <a:t>PIATTAFORMA</a:t>
              </a:r>
            </a:p>
          </p:txBody>
        </p:sp>
      </p:grpSp>
      <p:pic>
        <p:nvPicPr>
          <p:cNvPr id="36" name="Immagine 35">
            <a:extLst>
              <a:ext uri="{FF2B5EF4-FFF2-40B4-BE49-F238E27FC236}">
                <a16:creationId xmlns:a16="http://schemas.microsoft.com/office/drawing/2014/main" id="{3108344D-DAFF-24BE-9B51-FC7BA61F3CF5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 l="22133" t="16352" r="7730" b="9748"/>
          <a:stretch>
            <a:fillRect/>
          </a:stretch>
        </p:blipFill>
        <p:spPr>
          <a:xfrm>
            <a:off x="8628578" y="4928237"/>
            <a:ext cx="2171459" cy="10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28C46-0D2B-B0E8-2FBD-D52D4C50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1F6FA853-9DFF-8722-E1B1-5BC26242C7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9795" y="533079"/>
            <a:ext cx="3429002" cy="3415358"/>
          </a:xfrm>
          <a:prstGeom prst="rect">
            <a:avLst/>
          </a:prstGeom>
        </p:spPr>
      </p:pic>
      <p:pic>
        <p:nvPicPr>
          <p:cNvPr id="10" name="Segnaposto contenuto 9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F03FF163-F619-3333-00C9-68803287813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88968"/>
            <a:ext cx="7467600" cy="3647614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EEE532D-EFA9-B31A-A3E9-F074B2C10D1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F1FF6D6-D43B-B64D-0E31-0E637F47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A5B42F0-F243-7177-E16C-78733BE5443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7EDF77F-65F5-1ABB-E00D-164612F4EC9F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FD3BEF0F-7EA5-9D68-6EB0-0994AEB5C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3BBBA8E-87A3-E290-1877-47A0ABEE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Flusso operativo del progetto VTWIN</a:t>
            </a:r>
          </a:p>
        </p:txBody>
      </p:sp>
      <p:pic>
        <p:nvPicPr>
          <p:cNvPr id="38" name="Graphic 41">
            <a:extLst>
              <a:ext uri="{FF2B5EF4-FFF2-40B4-BE49-F238E27FC236}">
                <a16:creationId xmlns:a16="http://schemas.microsoft.com/office/drawing/2014/main" id="{D0353E08-4DDC-3E23-1686-496C5C716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7646" y="6159350"/>
            <a:ext cx="2334820" cy="596124"/>
          </a:xfrm>
          <a:prstGeom prst="rect">
            <a:avLst/>
          </a:prstGeom>
        </p:spPr>
      </p:pic>
      <p:sp>
        <p:nvSpPr>
          <p:cNvPr id="40" name="Freccia circolare a sinistra 39">
            <a:extLst>
              <a:ext uri="{FF2B5EF4-FFF2-40B4-BE49-F238E27FC236}">
                <a16:creationId xmlns:a16="http://schemas.microsoft.com/office/drawing/2014/main" id="{5A27B209-9419-26EC-D31F-F0749C5BFB45}"/>
              </a:ext>
            </a:extLst>
          </p:cNvPr>
          <p:cNvSpPr/>
          <p:nvPr/>
        </p:nvSpPr>
        <p:spPr>
          <a:xfrm>
            <a:off x="10074095" y="2280183"/>
            <a:ext cx="338006" cy="1111915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aphicFrame>
        <p:nvGraphicFramePr>
          <p:cNvPr id="41" name="Diagramma 40">
            <a:extLst>
              <a:ext uri="{FF2B5EF4-FFF2-40B4-BE49-F238E27FC236}">
                <a16:creationId xmlns:a16="http://schemas.microsoft.com/office/drawing/2014/main" id="{07ECC0B4-D057-3D16-3D26-099814C7ED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020818"/>
              </p:ext>
            </p:extLst>
          </p:nvPr>
        </p:nvGraphicFramePr>
        <p:xfrm>
          <a:off x="543720" y="1558467"/>
          <a:ext cx="9411616" cy="2094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4" name="Diagramma 43">
            <a:extLst>
              <a:ext uri="{FF2B5EF4-FFF2-40B4-BE49-F238E27FC236}">
                <a16:creationId xmlns:a16="http://schemas.microsoft.com/office/drawing/2014/main" id="{B9CD594F-3FEA-1665-7F53-F7CDCA0C8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586071"/>
              </p:ext>
            </p:extLst>
          </p:nvPr>
        </p:nvGraphicFramePr>
        <p:xfrm>
          <a:off x="1977117" y="4535041"/>
          <a:ext cx="9879405" cy="2094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5" name="Freccia circolare a destra 44">
            <a:extLst>
              <a:ext uri="{FF2B5EF4-FFF2-40B4-BE49-F238E27FC236}">
                <a16:creationId xmlns:a16="http://schemas.microsoft.com/office/drawing/2014/main" id="{86BF968C-CF87-822A-7304-CE88FB4F54E8}"/>
              </a:ext>
            </a:extLst>
          </p:cNvPr>
          <p:cNvSpPr/>
          <p:nvPr/>
        </p:nvSpPr>
        <p:spPr>
          <a:xfrm>
            <a:off x="1748267" y="3867790"/>
            <a:ext cx="298437" cy="1032039"/>
          </a:xfrm>
          <a:prstGeom prst="curved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aphicFrame>
        <p:nvGraphicFramePr>
          <p:cNvPr id="46" name="Diagramma 45">
            <a:extLst>
              <a:ext uri="{FF2B5EF4-FFF2-40B4-BE49-F238E27FC236}">
                <a16:creationId xmlns:a16="http://schemas.microsoft.com/office/drawing/2014/main" id="{622AD856-5B88-4CE0-D089-A59F1F3C6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669331"/>
              </p:ext>
            </p:extLst>
          </p:nvPr>
        </p:nvGraphicFramePr>
        <p:xfrm>
          <a:off x="2046704" y="3030694"/>
          <a:ext cx="9088576" cy="2110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1444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D1E3-DDC9-AC32-FFE3-25AF87101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7151E625-57EC-74EE-EE9A-D2D2B5B91B2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92423">
            <a:off x="9075069" y="1419288"/>
            <a:ext cx="4670890" cy="5451381"/>
          </a:xfrm>
        </p:spPr>
      </p:pic>
      <p:pic>
        <p:nvPicPr>
          <p:cNvPr id="15" name="Segnaposto contenuto 14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D28FEC08-1450-E96E-279D-E9820C1DCD6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62219"/>
            <a:ext cx="6966146" cy="5643235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9909521-DEA7-D6E2-3118-F06BE30F25A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81E045D-BE61-A3CB-DEF8-16B56989F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A6898D7-F201-AF23-8B18-BD3A6264C16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511CF4F-89AE-7B67-E4D5-A5274515CA66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EB0C528F-B496-ABCE-AAF3-AEFA95359B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E4F83481-ACCA-5B6E-9011-FAF68BA66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522" y="2179474"/>
            <a:ext cx="5463063" cy="384463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Informazioni GIS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6EA2308D-3858-1571-FDCA-4C06CCA2E8D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180006" y="2141375"/>
            <a:ext cx="5463063" cy="384463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Mappatura del danno edifici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4054D150-480E-E749-C4A8-9869015B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4" y="1392483"/>
            <a:ext cx="10515600" cy="535707"/>
          </a:xfrm>
        </p:spPr>
        <p:txBody>
          <a:bodyPr>
            <a:normAutofit fontScale="90000"/>
          </a:bodyPr>
          <a:lstStyle/>
          <a:p>
            <a:r>
              <a:rPr lang="it-IT" dirty="0"/>
              <a:t>Il VTWIN DI BOVINO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32C93F6-2E23-59FC-8132-63C65CFA1D58}"/>
              </a:ext>
            </a:extLst>
          </p:cNvPr>
          <p:cNvGrpSpPr>
            <a:grpSpLocks noChangeAspect="1"/>
          </p:cNvGrpSpPr>
          <p:nvPr/>
        </p:nvGrpSpPr>
        <p:grpSpPr>
          <a:xfrm>
            <a:off x="6146320" y="2444819"/>
            <a:ext cx="5803753" cy="2653012"/>
            <a:chOff x="1395351" y="1908869"/>
            <a:chExt cx="9401298" cy="422347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B3BD9ED-8A08-972E-60E9-A881BA1B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19" t="15973" r="801" b="1886"/>
            <a:stretch>
              <a:fillRect/>
            </a:stretch>
          </p:blipFill>
          <p:spPr>
            <a:xfrm>
              <a:off x="1395351" y="1908869"/>
              <a:ext cx="9401298" cy="4223477"/>
            </a:xfrm>
            <a:prstGeom prst="rect">
              <a:avLst/>
            </a:prstGeom>
          </p:spPr>
        </p:pic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DAC3BF67-2BEA-FA09-020E-C71764C128D6}"/>
                </a:ext>
              </a:extLst>
            </p:cNvPr>
            <p:cNvSpPr/>
            <p:nvPr/>
          </p:nvSpPr>
          <p:spPr>
            <a:xfrm>
              <a:off x="1620570" y="3141552"/>
              <a:ext cx="1439501" cy="287448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DDF2834-947B-7B7C-F67A-BA35BD6C4242}"/>
              </a:ext>
            </a:extLst>
          </p:cNvPr>
          <p:cNvGrpSpPr>
            <a:grpSpLocks noChangeAspect="1"/>
          </p:cNvGrpSpPr>
          <p:nvPr/>
        </p:nvGrpSpPr>
        <p:grpSpPr>
          <a:xfrm>
            <a:off x="193839" y="2444819"/>
            <a:ext cx="5803753" cy="2653012"/>
            <a:chOff x="1395351" y="1908869"/>
            <a:chExt cx="9401298" cy="4223477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8DE7A25-351C-422D-7DCE-836F3D17D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19" t="15973" r="801" b="1886"/>
            <a:stretch>
              <a:fillRect/>
            </a:stretch>
          </p:blipFill>
          <p:spPr>
            <a:xfrm>
              <a:off x="1395351" y="1908869"/>
              <a:ext cx="9401298" cy="4223477"/>
            </a:xfrm>
            <a:prstGeom prst="rect">
              <a:avLst/>
            </a:prstGeom>
          </p:spPr>
        </p:pic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43505AF2-E3A7-6F27-CE62-4675D3931E45}"/>
                </a:ext>
              </a:extLst>
            </p:cNvPr>
            <p:cNvSpPr/>
            <p:nvPr/>
          </p:nvSpPr>
          <p:spPr>
            <a:xfrm>
              <a:off x="1620570" y="3141552"/>
              <a:ext cx="1439501" cy="287448"/>
            </a:xfrm>
            <a:prstGeom prst="round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7910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EDB71-7BE7-9E37-4728-3BB8BF70A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12E8C43A-FE74-4AF9-86A8-DBA808B0A139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92423">
            <a:off x="9075069" y="1419288"/>
            <a:ext cx="4670890" cy="5451381"/>
          </a:xfrm>
        </p:spPr>
      </p:pic>
      <p:pic>
        <p:nvPicPr>
          <p:cNvPr id="15" name="Segnaposto contenuto 14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D6C86DAC-5A6B-0E94-60AB-1A84F80711D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62219"/>
            <a:ext cx="6966146" cy="5643235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37E17580-54FF-EEAE-FE1D-B5305DE082F3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C7F6315-8159-E44C-CEFA-69AC97346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A3F8EBE-E9D4-5730-0348-C0338D3E23E3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64E36C9-E2F7-FDD5-C8C9-BE8D5D9F1DCF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B70DD59-5AEE-8C40-D4EE-EE4E3F4CF9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3E5D80E-734F-E3DF-5B03-83C1E3B7A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381" y="1656022"/>
            <a:ext cx="5463063" cy="384463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Modello del sottosuolo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EFC0F608-1DBE-6324-E2C4-364554F9D7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22049" y="1598654"/>
            <a:ext cx="5463063" cy="384463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Dataset – sondaggi e visualizzazione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EF30E0D-7DC6-901B-F4DE-F874824B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4" y="921966"/>
            <a:ext cx="10515600" cy="535707"/>
          </a:xfrm>
        </p:spPr>
        <p:txBody>
          <a:bodyPr>
            <a:normAutofit fontScale="90000"/>
          </a:bodyPr>
          <a:lstStyle/>
          <a:p>
            <a:r>
              <a:rPr lang="it-IT" dirty="0"/>
              <a:t>Il VTWIN DI BOVINO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EF1845E-07CA-63BB-9D0F-9F48ECDEE8B8}"/>
              </a:ext>
            </a:extLst>
          </p:cNvPr>
          <p:cNvGrpSpPr/>
          <p:nvPr/>
        </p:nvGrpSpPr>
        <p:grpSpPr>
          <a:xfrm>
            <a:off x="232487" y="2621732"/>
            <a:ext cx="5580850" cy="1986826"/>
            <a:chOff x="1823048" y="4135506"/>
            <a:chExt cx="8137618" cy="2722494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494978BB-45BE-9126-825A-D0559A7F0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5956" t="9753"/>
            <a:stretch>
              <a:fillRect/>
            </a:stretch>
          </p:blipFill>
          <p:spPr>
            <a:xfrm>
              <a:off x="6565188" y="4135506"/>
              <a:ext cx="3242457" cy="2395903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D11E9799-853D-C980-376D-57C2737FC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3049" y="4210902"/>
              <a:ext cx="4787086" cy="2320507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903FBCD-3FDC-BEF4-1156-2F572835BAA5}"/>
                </a:ext>
              </a:extLst>
            </p:cNvPr>
            <p:cNvSpPr txBox="1"/>
            <p:nvPr/>
          </p:nvSpPr>
          <p:spPr>
            <a:xfrm>
              <a:off x="6718209" y="6488668"/>
              <a:ext cx="3242457" cy="369332"/>
            </a:xfrm>
            <a:custGeom>
              <a:avLst/>
              <a:gdLst>
                <a:gd name="connsiteX0" fmla="*/ 0 w 2223706"/>
                <a:gd name="connsiteY0" fmla="*/ 0 h 269532"/>
                <a:gd name="connsiteX1" fmla="*/ 600401 w 2223706"/>
                <a:gd name="connsiteY1" fmla="*/ 0 h 269532"/>
                <a:gd name="connsiteX2" fmla="*/ 1156327 w 2223706"/>
                <a:gd name="connsiteY2" fmla="*/ 0 h 269532"/>
                <a:gd name="connsiteX3" fmla="*/ 1734491 w 2223706"/>
                <a:gd name="connsiteY3" fmla="*/ 0 h 269532"/>
                <a:gd name="connsiteX4" fmla="*/ 2223706 w 2223706"/>
                <a:gd name="connsiteY4" fmla="*/ 0 h 269532"/>
                <a:gd name="connsiteX5" fmla="*/ 2223706 w 2223706"/>
                <a:gd name="connsiteY5" fmla="*/ 269532 h 269532"/>
                <a:gd name="connsiteX6" fmla="*/ 1645542 w 2223706"/>
                <a:gd name="connsiteY6" fmla="*/ 269532 h 269532"/>
                <a:gd name="connsiteX7" fmla="*/ 1045142 w 2223706"/>
                <a:gd name="connsiteY7" fmla="*/ 269532 h 269532"/>
                <a:gd name="connsiteX8" fmla="*/ 511452 w 2223706"/>
                <a:gd name="connsiteY8" fmla="*/ 269532 h 269532"/>
                <a:gd name="connsiteX9" fmla="*/ 0 w 2223706"/>
                <a:gd name="connsiteY9" fmla="*/ 269532 h 269532"/>
                <a:gd name="connsiteX10" fmla="*/ 0 w 2223706"/>
                <a:gd name="connsiteY10" fmla="*/ 0 h 2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3706" h="269532" extrusionOk="0">
                  <a:moveTo>
                    <a:pt x="0" y="0"/>
                  </a:moveTo>
                  <a:cubicBezTo>
                    <a:pt x="262120" y="9988"/>
                    <a:pt x="379654" y="5446"/>
                    <a:pt x="600401" y="0"/>
                  </a:cubicBezTo>
                  <a:cubicBezTo>
                    <a:pt x="821148" y="-5446"/>
                    <a:pt x="993206" y="15755"/>
                    <a:pt x="1156327" y="0"/>
                  </a:cubicBezTo>
                  <a:cubicBezTo>
                    <a:pt x="1319448" y="-15755"/>
                    <a:pt x="1568985" y="-24253"/>
                    <a:pt x="1734491" y="0"/>
                  </a:cubicBezTo>
                  <a:cubicBezTo>
                    <a:pt x="1899997" y="24253"/>
                    <a:pt x="1990519" y="4238"/>
                    <a:pt x="2223706" y="0"/>
                  </a:cubicBezTo>
                  <a:cubicBezTo>
                    <a:pt x="2234852" y="134276"/>
                    <a:pt x="2222413" y="160763"/>
                    <a:pt x="2223706" y="269532"/>
                  </a:cubicBezTo>
                  <a:cubicBezTo>
                    <a:pt x="1946982" y="256493"/>
                    <a:pt x="1820327" y="273210"/>
                    <a:pt x="1645542" y="269532"/>
                  </a:cubicBezTo>
                  <a:cubicBezTo>
                    <a:pt x="1470757" y="265854"/>
                    <a:pt x="1223423" y="260298"/>
                    <a:pt x="1045142" y="269532"/>
                  </a:cubicBezTo>
                  <a:cubicBezTo>
                    <a:pt x="866861" y="278766"/>
                    <a:pt x="694108" y="295329"/>
                    <a:pt x="511452" y="269532"/>
                  </a:cubicBezTo>
                  <a:cubicBezTo>
                    <a:pt x="328796" y="243736"/>
                    <a:pt x="118658" y="276570"/>
                    <a:pt x="0" y="269532"/>
                  </a:cubicBezTo>
                  <a:cubicBezTo>
                    <a:pt x="10609" y="214753"/>
                    <a:pt x="-11952" y="86241"/>
                    <a:pt x="0" y="0"/>
                  </a:cubicBezTo>
                  <a:close/>
                </a:path>
              </a:pathLst>
            </a:custGeom>
            <a:noFill/>
            <a:ln w="6350">
              <a:noFill/>
              <a:extLst>
                <a:ext uri="{C807C97D-BFC1-408E-A445-0C87EB9F89A2}">
                  <ask:lineSketchStyleProps xmlns:ask="http://schemas.microsoft.com/office/drawing/2018/sketchyshapes" sd="69112762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Geological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model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derived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from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both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geological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sections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and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borehole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data.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820AF171-B827-D522-B996-5CCD810F8CE2}"/>
                </a:ext>
              </a:extLst>
            </p:cNvPr>
            <p:cNvSpPr txBox="1"/>
            <p:nvPr/>
          </p:nvSpPr>
          <p:spPr>
            <a:xfrm>
              <a:off x="1823048" y="6488668"/>
              <a:ext cx="3005951" cy="230832"/>
            </a:xfrm>
            <a:custGeom>
              <a:avLst/>
              <a:gdLst>
                <a:gd name="connsiteX0" fmla="*/ 0 w 2061508"/>
                <a:gd name="connsiteY0" fmla="*/ 0 h 168457"/>
                <a:gd name="connsiteX1" fmla="*/ 666554 w 2061508"/>
                <a:gd name="connsiteY1" fmla="*/ 0 h 168457"/>
                <a:gd name="connsiteX2" fmla="*/ 1312493 w 2061508"/>
                <a:gd name="connsiteY2" fmla="*/ 0 h 168457"/>
                <a:gd name="connsiteX3" fmla="*/ 2061508 w 2061508"/>
                <a:gd name="connsiteY3" fmla="*/ 0 h 168457"/>
                <a:gd name="connsiteX4" fmla="*/ 2061508 w 2061508"/>
                <a:gd name="connsiteY4" fmla="*/ 168457 h 168457"/>
                <a:gd name="connsiteX5" fmla="*/ 1415569 w 2061508"/>
                <a:gd name="connsiteY5" fmla="*/ 168457 h 168457"/>
                <a:gd name="connsiteX6" fmla="*/ 728399 w 2061508"/>
                <a:gd name="connsiteY6" fmla="*/ 168457 h 168457"/>
                <a:gd name="connsiteX7" fmla="*/ 0 w 2061508"/>
                <a:gd name="connsiteY7" fmla="*/ 168457 h 168457"/>
                <a:gd name="connsiteX8" fmla="*/ 0 w 2061508"/>
                <a:gd name="connsiteY8" fmla="*/ 0 h 16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1508" h="168457" extrusionOk="0">
                  <a:moveTo>
                    <a:pt x="0" y="0"/>
                  </a:moveTo>
                  <a:cubicBezTo>
                    <a:pt x="264090" y="-23309"/>
                    <a:pt x="424463" y="3297"/>
                    <a:pt x="666554" y="0"/>
                  </a:cubicBezTo>
                  <a:cubicBezTo>
                    <a:pt x="908645" y="-3297"/>
                    <a:pt x="1010150" y="-6274"/>
                    <a:pt x="1312493" y="0"/>
                  </a:cubicBezTo>
                  <a:cubicBezTo>
                    <a:pt x="1614836" y="6274"/>
                    <a:pt x="1746634" y="20214"/>
                    <a:pt x="2061508" y="0"/>
                  </a:cubicBezTo>
                  <a:cubicBezTo>
                    <a:pt x="2055251" y="82424"/>
                    <a:pt x="2061885" y="124303"/>
                    <a:pt x="2061508" y="168457"/>
                  </a:cubicBezTo>
                  <a:cubicBezTo>
                    <a:pt x="1910926" y="165022"/>
                    <a:pt x="1619295" y="198718"/>
                    <a:pt x="1415569" y="168457"/>
                  </a:cubicBezTo>
                  <a:cubicBezTo>
                    <a:pt x="1211843" y="138196"/>
                    <a:pt x="1058419" y="163588"/>
                    <a:pt x="728399" y="168457"/>
                  </a:cubicBezTo>
                  <a:cubicBezTo>
                    <a:pt x="398379" y="173327"/>
                    <a:pt x="291357" y="156565"/>
                    <a:pt x="0" y="168457"/>
                  </a:cubicBezTo>
                  <a:cubicBezTo>
                    <a:pt x="7148" y="120276"/>
                    <a:pt x="2190" y="58581"/>
                    <a:pt x="0" y="0"/>
                  </a:cubicBezTo>
                  <a:close/>
                </a:path>
              </a:pathLst>
            </a:custGeom>
            <a:noFill/>
            <a:ln w="6350">
              <a:noFill/>
              <a:extLst>
                <a:ext uri="{C807C97D-BFC1-408E-A445-0C87EB9F89A2}">
                  <ask:lineSketchStyleProps xmlns:ask="http://schemas.microsoft.com/office/drawing/2018/sketchyshapes" sd="118997976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Geological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model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derived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exclusively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from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borehole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data.</a:t>
              </a: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B954502F-F16C-D166-A78B-A435AF8658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643" t="15698" r="1016" b="1453"/>
          <a:stretch>
            <a:fillRect/>
          </a:stretch>
        </p:blipFill>
        <p:spPr>
          <a:xfrm>
            <a:off x="6096000" y="2530136"/>
            <a:ext cx="3106209" cy="1938899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70F3BE10-336F-977A-4278-E40F3D6FB6E5}"/>
              </a:ext>
            </a:extLst>
          </p:cNvPr>
          <p:cNvGrpSpPr/>
          <p:nvPr/>
        </p:nvGrpSpPr>
        <p:grpSpPr>
          <a:xfrm>
            <a:off x="8876208" y="3441634"/>
            <a:ext cx="3106209" cy="2990724"/>
            <a:chOff x="690114" y="776243"/>
            <a:chExt cx="7286700" cy="6018475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A6F0D7B6-8B8B-E48D-90A4-CD1198577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0114" y="1070072"/>
              <a:ext cx="3558117" cy="5463037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ECC6524A-29D6-53F4-E5A2-5284B366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8697" y="1070072"/>
              <a:ext cx="3558117" cy="5463037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1D37CBB-DAB4-E1E7-68AC-434BDAE144D8}"/>
                </a:ext>
              </a:extLst>
            </p:cNvPr>
            <p:cNvSpPr txBox="1"/>
            <p:nvPr/>
          </p:nvSpPr>
          <p:spPr>
            <a:xfrm>
              <a:off x="6551357" y="6521193"/>
              <a:ext cx="952142" cy="273525"/>
            </a:xfrm>
            <a:custGeom>
              <a:avLst/>
              <a:gdLst>
                <a:gd name="connsiteX0" fmla="*/ 0 w 405884"/>
                <a:gd name="connsiteY0" fmla="*/ 0 h 135921"/>
                <a:gd name="connsiteX1" fmla="*/ 405884 w 405884"/>
                <a:gd name="connsiteY1" fmla="*/ 0 h 135921"/>
                <a:gd name="connsiteX2" fmla="*/ 405884 w 405884"/>
                <a:gd name="connsiteY2" fmla="*/ 135921 h 135921"/>
                <a:gd name="connsiteX3" fmla="*/ 0 w 405884"/>
                <a:gd name="connsiteY3" fmla="*/ 135921 h 135921"/>
                <a:gd name="connsiteX4" fmla="*/ 0 w 405884"/>
                <a:gd name="connsiteY4" fmla="*/ 0 h 13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884" h="135921" extrusionOk="0">
                  <a:moveTo>
                    <a:pt x="0" y="0"/>
                  </a:moveTo>
                  <a:cubicBezTo>
                    <a:pt x="140628" y="1179"/>
                    <a:pt x="256323" y="-19221"/>
                    <a:pt x="405884" y="0"/>
                  </a:cubicBezTo>
                  <a:cubicBezTo>
                    <a:pt x="399658" y="31016"/>
                    <a:pt x="406653" y="99965"/>
                    <a:pt x="405884" y="135921"/>
                  </a:cubicBezTo>
                  <a:cubicBezTo>
                    <a:pt x="233592" y="131675"/>
                    <a:pt x="122291" y="121412"/>
                    <a:pt x="0" y="135921"/>
                  </a:cubicBezTo>
                  <a:cubicBezTo>
                    <a:pt x="-1026" y="68340"/>
                    <a:pt x="-5870" y="67834"/>
                    <a:pt x="0" y="0"/>
                  </a:cubicBezTo>
                  <a:close/>
                </a:path>
              </a:pathLst>
            </a:custGeom>
            <a:noFill/>
            <a:ln w="63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29420579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Inclinometer</a:t>
              </a:r>
              <a:endParaRPr lang="it-IT" sz="900" dirty="0">
                <a:latin typeface="Abadi" panose="020B06040201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3EAA216-73F7-7F1D-5AEA-4E00AE664B0B}"/>
                </a:ext>
              </a:extLst>
            </p:cNvPr>
            <p:cNvSpPr txBox="1"/>
            <p:nvPr/>
          </p:nvSpPr>
          <p:spPr>
            <a:xfrm>
              <a:off x="2744753" y="5928654"/>
              <a:ext cx="1791008" cy="273525"/>
            </a:xfrm>
            <a:custGeom>
              <a:avLst/>
              <a:gdLst>
                <a:gd name="connsiteX0" fmla="*/ 0 w 763479"/>
                <a:gd name="connsiteY0" fmla="*/ 0 h 135921"/>
                <a:gd name="connsiteX1" fmla="*/ 374105 w 763479"/>
                <a:gd name="connsiteY1" fmla="*/ 0 h 135921"/>
                <a:gd name="connsiteX2" fmla="*/ 763479 w 763479"/>
                <a:gd name="connsiteY2" fmla="*/ 0 h 135921"/>
                <a:gd name="connsiteX3" fmla="*/ 763479 w 763479"/>
                <a:gd name="connsiteY3" fmla="*/ 135921 h 135921"/>
                <a:gd name="connsiteX4" fmla="*/ 389374 w 763479"/>
                <a:gd name="connsiteY4" fmla="*/ 135921 h 135921"/>
                <a:gd name="connsiteX5" fmla="*/ 0 w 763479"/>
                <a:gd name="connsiteY5" fmla="*/ 135921 h 135921"/>
                <a:gd name="connsiteX6" fmla="*/ 0 w 763479"/>
                <a:gd name="connsiteY6" fmla="*/ 0 h 13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3479" h="135921" extrusionOk="0">
                  <a:moveTo>
                    <a:pt x="0" y="0"/>
                  </a:moveTo>
                  <a:cubicBezTo>
                    <a:pt x="140450" y="17466"/>
                    <a:pt x="271067" y="-6052"/>
                    <a:pt x="374105" y="0"/>
                  </a:cubicBezTo>
                  <a:cubicBezTo>
                    <a:pt x="477143" y="6052"/>
                    <a:pt x="640071" y="11979"/>
                    <a:pt x="763479" y="0"/>
                  </a:cubicBezTo>
                  <a:cubicBezTo>
                    <a:pt x="765244" y="43423"/>
                    <a:pt x="768350" y="100756"/>
                    <a:pt x="763479" y="135921"/>
                  </a:cubicBezTo>
                  <a:cubicBezTo>
                    <a:pt x="668278" y="150748"/>
                    <a:pt x="565601" y="126584"/>
                    <a:pt x="389374" y="135921"/>
                  </a:cubicBezTo>
                  <a:cubicBezTo>
                    <a:pt x="213148" y="145258"/>
                    <a:pt x="105643" y="145226"/>
                    <a:pt x="0" y="135921"/>
                  </a:cubicBezTo>
                  <a:cubicBezTo>
                    <a:pt x="-6478" y="106024"/>
                    <a:pt x="5713" y="33116"/>
                    <a:pt x="0" y="0"/>
                  </a:cubicBez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361865915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Depth of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piezometric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cells</a:t>
              </a:r>
              <a:endParaRPr lang="it-IT" sz="900" dirty="0">
                <a:latin typeface="Abadi" panose="020B06040201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F39661AC-B846-EFA1-534A-E9E846C1AEF2}"/>
                </a:ext>
              </a:extLst>
            </p:cNvPr>
            <p:cNvSpPr txBox="1"/>
            <p:nvPr/>
          </p:nvSpPr>
          <p:spPr>
            <a:xfrm>
              <a:off x="3384548" y="3795969"/>
              <a:ext cx="1513119" cy="601757"/>
            </a:xfrm>
            <a:custGeom>
              <a:avLst/>
              <a:gdLst>
                <a:gd name="connsiteX0" fmla="*/ 0 w 645020"/>
                <a:gd name="connsiteY0" fmla="*/ 0 h 299027"/>
                <a:gd name="connsiteX1" fmla="*/ 645020 w 645020"/>
                <a:gd name="connsiteY1" fmla="*/ 0 h 299027"/>
                <a:gd name="connsiteX2" fmla="*/ 645020 w 645020"/>
                <a:gd name="connsiteY2" fmla="*/ 299027 h 299027"/>
                <a:gd name="connsiteX3" fmla="*/ 0 w 645020"/>
                <a:gd name="connsiteY3" fmla="*/ 299027 h 299027"/>
                <a:gd name="connsiteX4" fmla="*/ 0 w 645020"/>
                <a:gd name="connsiteY4" fmla="*/ 0 h 29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20" h="299027" extrusionOk="0">
                  <a:moveTo>
                    <a:pt x="0" y="0"/>
                  </a:moveTo>
                  <a:cubicBezTo>
                    <a:pt x="144567" y="11272"/>
                    <a:pt x="356931" y="-11475"/>
                    <a:pt x="645020" y="0"/>
                  </a:cubicBezTo>
                  <a:cubicBezTo>
                    <a:pt x="655257" y="124381"/>
                    <a:pt x="645309" y="236094"/>
                    <a:pt x="645020" y="299027"/>
                  </a:cubicBezTo>
                  <a:cubicBezTo>
                    <a:pt x="507988" y="267153"/>
                    <a:pt x="291306" y="292339"/>
                    <a:pt x="0" y="299027"/>
                  </a:cubicBezTo>
                  <a:cubicBezTo>
                    <a:pt x="2977" y="192824"/>
                    <a:pt x="8743" y="130187"/>
                    <a:pt x="0" y="0"/>
                  </a:cubicBezTo>
                  <a:close/>
                </a:path>
              </a:pathLst>
            </a:custGeom>
            <a:noFill/>
            <a:ln w="63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46126476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Average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groundwater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table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level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relative to ground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level</a:t>
              </a:r>
              <a:endParaRPr lang="it-IT" sz="900" dirty="0">
                <a:latin typeface="Abadi" panose="020B06040201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F4F0F016-67B3-1570-1D3E-82A8DA13B4A5}"/>
                </a:ext>
              </a:extLst>
            </p:cNvPr>
            <p:cNvSpPr txBox="1"/>
            <p:nvPr/>
          </p:nvSpPr>
          <p:spPr>
            <a:xfrm>
              <a:off x="2889297" y="776243"/>
              <a:ext cx="3290967" cy="601757"/>
            </a:xfrm>
            <a:custGeom>
              <a:avLst/>
              <a:gdLst>
                <a:gd name="connsiteX0" fmla="*/ 0 w 1402889"/>
                <a:gd name="connsiteY0" fmla="*/ 0 h 299027"/>
                <a:gd name="connsiteX1" fmla="*/ 481659 w 1402889"/>
                <a:gd name="connsiteY1" fmla="*/ 0 h 299027"/>
                <a:gd name="connsiteX2" fmla="*/ 963317 w 1402889"/>
                <a:gd name="connsiteY2" fmla="*/ 0 h 299027"/>
                <a:gd name="connsiteX3" fmla="*/ 1402889 w 1402889"/>
                <a:gd name="connsiteY3" fmla="*/ 0 h 299027"/>
                <a:gd name="connsiteX4" fmla="*/ 1402889 w 1402889"/>
                <a:gd name="connsiteY4" fmla="*/ 299027 h 299027"/>
                <a:gd name="connsiteX5" fmla="*/ 977346 w 1402889"/>
                <a:gd name="connsiteY5" fmla="*/ 299027 h 299027"/>
                <a:gd name="connsiteX6" fmla="*/ 481659 w 1402889"/>
                <a:gd name="connsiteY6" fmla="*/ 299027 h 299027"/>
                <a:gd name="connsiteX7" fmla="*/ 0 w 1402889"/>
                <a:gd name="connsiteY7" fmla="*/ 299027 h 299027"/>
                <a:gd name="connsiteX8" fmla="*/ 0 w 1402889"/>
                <a:gd name="connsiteY8" fmla="*/ 0 h 29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2889" h="299027" extrusionOk="0">
                  <a:moveTo>
                    <a:pt x="0" y="0"/>
                  </a:moveTo>
                  <a:cubicBezTo>
                    <a:pt x="192203" y="10478"/>
                    <a:pt x="298220" y="2"/>
                    <a:pt x="481659" y="0"/>
                  </a:cubicBezTo>
                  <a:cubicBezTo>
                    <a:pt x="665098" y="-2"/>
                    <a:pt x="800033" y="-15641"/>
                    <a:pt x="963317" y="0"/>
                  </a:cubicBezTo>
                  <a:cubicBezTo>
                    <a:pt x="1126601" y="15641"/>
                    <a:pt x="1255604" y="20465"/>
                    <a:pt x="1402889" y="0"/>
                  </a:cubicBezTo>
                  <a:cubicBezTo>
                    <a:pt x="1411287" y="73924"/>
                    <a:pt x="1411198" y="211151"/>
                    <a:pt x="1402889" y="299027"/>
                  </a:cubicBezTo>
                  <a:cubicBezTo>
                    <a:pt x="1308596" y="280466"/>
                    <a:pt x="1141347" y="293775"/>
                    <a:pt x="977346" y="299027"/>
                  </a:cubicBezTo>
                  <a:cubicBezTo>
                    <a:pt x="813345" y="304279"/>
                    <a:pt x="704606" y="293091"/>
                    <a:pt x="481659" y="299027"/>
                  </a:cubicBezTo>
                  <a:cubicBezTo>
                    <a:pt x="258712" y="304963"/>
                    <a:pt x="182281" y="310556"/>
                    <a:pt x="0" y="299027"/>
                  </a:cubicBezTo>
                  <a:cubicBezTo>
                    <a:pt x="-13157" y="194348"/>
                    <a:pt x="5831" y="65641"/>
                    <a:pt x="0" y="0"/>
                  </a:cubicBezTo>
                  <a:close/>
                </a:path>
              </a:pathLst>
            </a:custGeom>
            <a:noFill/>
            <a:ln w="63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03543621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Borehole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stratigraphy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with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highlighted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stratigraphic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horizons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indicating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the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presence</a:t>
              </a:r>
              <a:r>
                <a:rPr lang="it-IT" sz="900" dirty="0">
                  <a:latin typeface="Abadi" panose="020B0604020104020204" pitchFamily="34" charset="0"/>
                  <a:cs typeface="Times New Roman" panose="02020603050405020304" pitchFamily="18" charset="0"/>
                </a:rPr>
                <a:t> of carbonate </a:t>
              </a:r>
              <a:r>
                <a:rPr lang="it-IT" sz="900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lithologies</a:t>
              </a:r>
              <a:endParaRPr lang="it-IT" sz="900" dirty="0">
                <a:latin typeface="Abadi" panose="020B0604020104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4117A108-89B6-ED10-8B86-0C5956CE161E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 flipH="1">
              <a:off x="2744753" y="1378000"/>
              <a:ext cx="1790027" cy="301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CBFB5B2F-6F4B-6964-39B4-080D8663DFD5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4534781" y="1378000"/>
              <a:ext cx="1642900" cy="2297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56022137-1BB6-472E-B66A-CDDB12B860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0296" y="5861304"/>
              <a:ext cx="194957" cy="6718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388A441F-F4DC-E37C-15A6-8B9CC50A30F4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H="1" flipV="1">
              <a:off x="3303917" y="3172836"/>
              <a:ext cx="837191" cy="6231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0D799F86-76C6-35BD-81CE-88AB51071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1219" y="5404104"/>
              <a:ext cx="186666" cy="524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608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F26D2-E3E5-A4BE-BD8B-5263FD762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B56FDFD5-4432-B8D6-F0E1-860C06A97EC1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92423">
            <a:off x="9075069" y="1419288"/>
            <a:ext cx="4670890" cy="5451381"/>
          </a:xfrm>
        </p:spPr>
      </p:pic>
      <p:pic>
        <p:nvPicPr>
          <p:cNvPr id="15" name="Segnaposto contenuto 14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36D7C39B-692B-6493-7C4A-A9F1E275A83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62219"/>
            <a:ext cx="6966146" cy="5643235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D1507C5-3696-5134-6C8A-502EFBD98A11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B989C4D-7D05-97F9-4C0B-55B5FAB01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743817B-00A1-B19C-C5A7-CFB0C0F6FAB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88AE5B4-E5C6-1BE2-F717-0ACF1C56B390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9EE29DED-2CF9-6FAC-21CC-0FE75EF5E7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E23B192C-2093-847B-2346-3EBA8C935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437" y="1658660"/>
            <a:ext cx="5463063" cy="384463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Workspace condiviso – interrogazione Data Set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4995EDD3-4A41-221E-D1AC-D3D706CC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37" y="927936"/>
            <a:ext cx="10515600" cy="535707"/>
          </a:xfrm>
        </p:spPr>
        <p:txBody>
          <a:bodyPr>
            <a:normAutofit fontScale="90000"/>
          </a:bodyPr>
          <a:lstStyle/>
          <a:p>
            <a:r>
              <a:rPr lang="it-IT" dirty="0"/>
              <a:t>Il VTWIN DI BOVINO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94C578-8349-9C14-32E1-6CDFEE21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5" y="2282000"/>
            <a:ext cx="5919550" cy="276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C8CDF56-3DC8-241B-137B-8E8012751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742" y="2291329"/>
            <a:ext cx="5626575" cy="27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4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46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FEFF82-0795-EA31-5498-A6F45D8E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F6E10D7-6166-0F2A-CA67-AC41A8B699E9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6FD3D1B-B7E3-7A7F-E0BC-64CA2B5C5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345D0CE-C8AF-55C1-A8D5-F75AC9C076FD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4943918-363F-BA2D-1671-EF0A36F6BC5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931A506-00B1-4E06-1920-3727100ED9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8F29237-324F-B922-B4C6-422ADDB8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079DBA-8E90-A553-FA47-6E7634D62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160E7131-6474-0DB7-6B29-FFE2891E020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09499">
            <a:off x="6821751" y="696930"/>
            <a:ext cx="6419880" cy="3430279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39D8F31-21B7-71DE-1695-84C8A7B177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19" r="17921" b="73430"/>
          <a:stretch>
            <a:fillRect/>
          </a:stretch>
        </p:blipFill>
        <p:spPr>
          <a:xfrm>
            <a:off x="0" y="3805881"/>
            <a:ext cx="5777816" cy="27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1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B47D1-3A2E-09C0-A484-D96A80DF3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8C9C24-882F-A2AC-BEE6-9371098EC3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DAFF47D-347E-EA59-40D6-2A52E44D07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FE62E9-82D0-450A-4ED2-4E7F4EEE7B0A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5087D4-8726-D45F-308B-DC48D33B509E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AA7BB53C-2304-1396-2CAE-F9CF716EAA6C}"/>
              </a:ext>
            </a:extLst>
          </p:cNvPr>
          <p:cNvSpPr txBox="1">
            <a:spLocks/>
          </p:cNvSpPr>
          <p:nvPr/>
        </p:nvSpPr>
        <p:spPr>
          <a:xfrm>
            <a:off x="838200" y="1933792"/>
            <a:ext cx="10515600" cy="2637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/>
                </a:solidFill>
                <a:latin typeface="Titillium Web" pitchFamily="2" charset="77"/>
              </a:rPr>
              <a:t>Grazie </a:t>
            </a:r>
          </a:p>
          <a:p>
            <a:r>
              <a:rPr lang="it-IT" b="1" dirty="0">
                <a:solidFill>
                  <a:schemeClr val="bg1"/>
                </a:solidFill>
                <a:latin typeface="Titillium Web" pitchFamily="2" charset="77"/>
              </a:rPr>
              <a:t>per </a:t>
            </a:r>
          </a:p>
          <a:p>
            <a:r>
              <a:rPr lang="it-IT" b="1" dirty="0">
                <a:solidFill>
                  <a:schemeClr val="bg1"/>
                </a:solidFill>
                <a:latin typeface="Titillium Web" pitchFamily="2" charset="77"/>
              </a:rPr>
              <a:t>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267991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6" ma:contentTypeDescription="Creare un nuovo documento." ma:contentTypeScope="" ma:versionID="00b5e24aa4fe71f18a411d208d8feab8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bb46f9adfbf3fd6f50c7ce854ccce3ee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</documentManagement>
</p:properties>
</file>

<file path=customXml/itemProps1.xml><?xml version="1.0" encoding="utf-8"?>
<ds:datastoreItem xmlns:ds="http://schemas.openxmlformats.org/officeDocument/2006/customXml" ds:itemID="{9198EDA4-1B3C-4550-99C3-A2857F018546}"/>
</file>

<file path=customXml/itemProps2.xml><?xml version="1.0" encoding="utf-8"?>
<ds:datastoreItem xmlns:ds="http://schemas.openxmlformats.org/officeDocument/2006/customXml" ds:itemID="{4DD4F873-DDD7-4924-A921-3A64F4095B92}"/>
</file>

<file path=customXml/itemProps3.xml><?xml version="1.0" encoding="utf-8"?>
<ds:datastoreItem xmlns:ds="http://schemas.openxmlformats.org/officeDocument/2006/customXml" ds:itemID="{839F4E78-65AA-4227-9B8C-F56061FCF19A}"/>
</file>

<file path=docMetadata/LabelInfo.xml><?xml version="1.0" encoding="utf-8"?>
<clbl:labelList xmlns:clbl="http://schemas.microsoft.com/office/2020/mipLabelMetadata">
  <clbl:label id="{3d039f18-be30-4d14-a39b-43726fab950e}" enabled="1" method="Standard" siteId="{34bcdf7f-9a80-4d3f-86b3-a07ecaa09672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456</Words>
  <Application>Microsoft Office PowerPoint</Application>
  <PresentationFormat>Widescreen</PresentationFormat>
  <Paragraphs>85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Abadi</vt:lpstr>
      <vt:lpstr>Aptos</vt:lpstr>
      <vt:lpstr>Aptos Display</vt:lpstr>
      <vt:lpstr>Arial</vt:lpstr>
      <vt:lpstr>Calibri</vt:lpstr>
      <vt:lpstr>Titillium</vt:lpstr>
      <vt:lpstr>Titillium Web</vt:lpstr>
      <vt:lpstr>Tema di Office</vt:lpstr>
      <vt:lpstr>Presentazione standard di PowerPoint</vt:lpstr>
      <vt:lpstr>Presentazione standard di PowerPoint</vt:lpstr>
      <vt:lpstr>Flusso operativo del progetto VTWIN</vt:lpstr>
      <vt:lpstr>Flusso operativo del progetto VTWIN</vt:lpstr>
      <vt:lpstr>Il VTWIN DI BOVINO</vt:lpstr>
      <vt:lpstr>Il VTWIN DI BOVINO</vt:lpstr>
      <vt:lpstr>Il VTWIN DI BOVINO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Matteo Massicci</dc:creator>
  <cp:lastModifiedBy>Andrea Bassani</cp:lastModifiedBy>
  <cp:revision>4</cp:revision>
  <dcterms:created xsi:type="dcterms:W3CDTF">2025-10-30T15:19:27Z</dcterms:created>
  <dcterms:modified xsi:type="dcterms:W3CDTF">2025-11-11T05:38:02Z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Tema di Office:8</vt:lpwstr>
  </property>
  <property fmtid="{D5CDD505-2E9C-101B-9397-08002B2CF9AE}" pid="3" name="ClassificationContentMarkingFooterText">
    <vt:lpwstr>Pubblico</vt:lpwstr>
  </property>
  <property fmtid="{D5CDD505-2E9C-101B-9397-08002B2CF9AE}" pid="4" name="ContentTypeId">
    <vt:lpwstr>0x010100EEE8D967367C4F43800F524D0FB25F14</vt:lpwstr>
  </property>
</Properties>
</file>