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304" r:id="rId3"/>
    <p:sldId id="303" r:id="rId4"/>
    <p:sldId id="305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B3A"/>
    <a:srgbClr val="1A76E6"/>
    <a:srgbClr val="B10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>
        <p:scale>
          <a:sx n="87" d="100"/>
          <a:sy n="87" d="100"/>
        </p:scale>
        <p:origin x="57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33D5C-8E95-A926-AD9A-7B5F04521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D29E16-1C6D-E061-FE65-63A598B73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CBC2D5-3AE5-EC5A-68C4-25D8F574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476AE4-97B8-1BC8-74B9-84123E88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9DED88-C983-408A-1267-26E04DFD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5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4EE09-8332-DF2D-C626-2192E836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873437-F9F5-F5CF-E98A-8B696EB6A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1BDA34-393F-E0D1-2D8E-90B8C800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AE3FE7-89DB-AD4B-E182-6FDDB491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4991DD-C17B-5F34-9066-1F766731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14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C623E0-E6C7-5767-A176-C51557A2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28F901-5F22-1674-D2B6-3A719ACA1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457052-21BF-6BCA-2AC2-85050653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BE3E81-BB34-2FE7-DA5E-924157A9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E09B4B-DB51-6CE4-735D-A667DF3C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75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0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8" y="4378111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9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367A2-548F-5DDB-B36D-71860B02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D6357F-FFDC-6669-B5B8-0EC3F77B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942409-1436-FD53-1738-3A4B2952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ACB708-9C90-F5D7-CD1E-08ABB881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25C0C-21FF-82B6-1CFD-E9304856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7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71D5-0B88-EE96-9F08-3F1B3955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22BF04-78CF-4F22-C611-EB69F59B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B73B84-9568-DF66-675D-865509A5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E14699-D6BD-7527-CB05-FA22A1BF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24FAF-4E2E-87EA-0666-5606D94B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30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D8F81-F285-9A88-4862-2313220D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362521-4B34-0EEF-7D27-4AE907DB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3C59B2-C5EF-A38B-35A5-7D4809141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12A2C6-5E48-09EF-D6FD-5E158674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EEF708-4532-1C6A-2F43-A3EF7DEB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157997-E17B-50CA-183A-2A395018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11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72C78-E842-2D77-5384-D5E5992A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FDC8CB-A9DA-6F06-5EB0-B4A1CF25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6509E6-428B-45CB-B841-B3FE5E9A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D8632A-01DE-F85B-EA27-DF49D06DF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76B931-A8A8-9810-F4E0-B3007B606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C97245-647E-D427-F303-D200EF7D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32E022-08CF-1156-0349-7C74C858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B065162-86C8-5A0B-0BEB-C104988C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2B058-57CF-CF67-15A8-2FB1E907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6469FB-DF5B-CA2C-53FE-56C7291F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B194E-891D-4CC6-DC35-1A20BD7E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C8A63F-851A-E035-8A9D-0B4811A8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8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512432-E747-B135-5F56-A11A3AA9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87F233-65A6-819B-9CC6-B31695B1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5BBA86-5E58-7DE6-2225-12D57D48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19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CED60-5BF0-B906-5B59-2A8C1354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DCC2AE-2868-0587-57E0-5F30857E0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C70D39-C288-E438-1087-04CF351B7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EFEB7E-3E5A-4389-0483-7DFBBF01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CF1F69-7D3D-4879-2559-AF4C0B45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EA5644-4E03-9F29-AA77-5A866FFE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D81A1-450A-E025-8CB0-D964E651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4C828F-D70E-5CD4-D658-C095E6A31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1FAB4C-7C0E-1246-AD14-96D791EDC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BD52E8-F40F-C171-2639-99273BF3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C72A3-C5C2-E22B-B0C2-05911FDA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C88F7C-3D2F-B6A2-2D5A-077F93A1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4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50CDB8-046C-7DBC-AB4C-99F525E0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5572B7-F8CB-CACC-A301-60987AA2D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4CE10-C4DE-5C00-536A-39FEA9F91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B2866-C7AC-FB44-835E-E92312F6ADD2}" type="datetimeFigureOut">
              <a:rPr lang="it-IT" smtClean="0"/>
              <a:t>09/09/24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FC5FC4-9037-F29A-80D4-A0C2BCD8A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A5ACD-6756-1CF2-6A10-616D05F6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C5904-1E25-2246-B366-874AE4F607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36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tessuto, design&#10;&#10;Descrizione generata automaticamente">
            <a:extLst>
              <a:ext uri="{FF2B5EF4-FFF2-40B4-BE49-F238E27FC236}">
                <a16:creationId xmlns:a16="http://schemas.microsoft.com/office/drawing/2014/main" id="{C3404D76-D32F-AED6-B78A-5D89AD13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534A5E-403C-E099-F921-B7549CDA61FF}"/>
              </a:ext>
            </a:extLst>
          </p:cNvPr>
          <p:cNvSpPr txBox="1"/>
          <p:nvPr/>
        </p:nvSpPr>
        <p:spPr>
          <a:xfrm>
            <a:off x="437644" y="2167157"/>
            <a:ext cx="5510074" cy="755143"/>
          </a:xfrm>
          <a:prstGeom prst="rect">
            <a:avLst/>
          </a:prstGeom>
          <a:noFill/>
        </p:spPr>
        <p:txBody>
          <a:bodyPr wrap="square" tIns="0" bIns="46800" rtlCol="0">
            <a:spAutoFit/>
          </a:bodyPr>
          <a:lstStyle/>
          <a:p>
            <a:r>
              <a:rPr lang="it-IT" sz="4600" b="1" dirty="0">
                <a:solidFill>
                  <a:schemeClr val="bg1"/>
                </a:solidFill>
                <a:latin typeface="Industry Book" pitchFamily="2" charset="77"/>
              </a:rPr>
              <a:t>Titolo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65E434A-BA03-22EA-8F00-69805A8301FE}"/>
              </a:ext>
            </a:extLst>
          </p:cNvPr>
          <p:cNvSpPr/>
          <p:nvPr/>
        </p:nvSpPr>
        <p:spPr>
          <a:xfrm>
            <a:off x="0" y="2378674"/>
            <a:ext cx="308919" cy="1822623"/>
          </a:xfrm>
          <a:prstGeom prst="rect">
            <a:avLst/>
          </a:prstGeom>
          <a:solidFill>
            <a:srgbClr val="B10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88AE82-F832-EFDE-3CFA-0A9FED0EBA45}"/>
              </a:ext>
            </a:extLst>
          </p:cNvPr>
          <p:cNvSpPr txBox="1"/>
          <p:nvPr/>
        </p:nvSpPr>
        <p:spPr>
          <a:xfrm>
            <a:off x="0" y="5107250"/>
            <a:ext cx="5152818" cy="461665"/>
          </a:xfrm>
          <a:prstGeom prst="rect">
            <a:avLst/>
          </a:prstGeom>
          <a:solidFill>
            <a:srgbClr val="1A76E6"/>
          </a:solidFill>
        </p:spPr>
        <p:txBody>
          <a:bodyPr wrap="square" lIns="108000" rIns="108000" rtlCol="0">
            <a:spAutoFit/>
          </a:bodyPr>
          <a:lstStyle/>
          <a:p>
            <a:pPr algn="r"/>
            <a:r>
              <a:rPr lang="it-IT" sz="2400" b="1" dirty="0">
                <a:solidFill>
                  <a:schemeClr val="bg1"/>
                </a:solidFill>
              </a:rPr>
              <a:t>Nome Cognome</a:t>
            </a:r>
            <a:r>
              <a:rPr lang="it-IT" sz="2400" dirty="0">
                <a:solidFill>
                  <a:schemeClr val="bg1"/>
                </a:solidFill>
              </a:rPr>
              <a:t>, affiliazione </a:t>
            </a:r>
          </a:p>
        </p:txBody>
      </p:sp>
    </p:spTree>
    <p:extLst>
      <p:ext uri="{BB962C8B-B14F-4D97-AF65-F5344CB8AC3E}">
        <p14:creationId xmlns:p14="http://schemas.microsoft.com/office/powerpoint/2010/main" val="232532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A67317E5-AE9E-2EF4-5D74-55816F1F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00" y="6032616"/>
            <a:ext cx="1800000" cy="291667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6499B4F1-71D5-412B-1D39-B7445C99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00" y="6373192"/>
            <a:ext cx="1800000" cy="288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F18C3506-4749-9B03-EAE2-F011379A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5628"/>
            <a:ext cx="6512011" cy="1092735"/>
          </a:xfrm>
        </p:spPr>
        <p:txBody>
          <a:bodyPr lIns="0" rIns="0"/>
          <a:lstStyle/>
          <a:p>
            <a:r>
              <a:rPr lang="it-IT" sz="3600" b="1" dirty="0" err="1">
                <a:solidFill>
                  <a:srgbClr val="002060"/>
                </a:solidFill>
              </a:rPr>
              <a:t>Lorem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ipsum</a:t>
            </a:r>
            <a:r>
              <a:rPr lang="it-IT" sz="3600" b="1" dirty="0">
                <a:solidFill>
                  <a:srgbClr val="002060"/>
                </a:solidFill>
              </a:rPr>
              <a:t> dolor </a:t>
            </a:r>
            <a:r>
              <a:rPr lang="it-IT" sz="3600" b="1" dirty="0" err="1">
                <a:solidFill>
                  <a:srgbClr val="002060"/>
                </a:solidFill>
              </a:rPr>
              <a:t>sit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amet</a:t>
            </a:r>
            <a:r>
              <a:rPr lang="it-IT" sz="3600" b="1" dirty="0">
                <a:solidFill>
                  <a:srgbClr val="002060"/>
                </a:solidFill>
              </a:rPr>
              <a:t>, </a:t>
            </a:r>
            <a:br>
              <a:rPr lang="it-IT" sz="3600" b="1" dirty="0">
                <a:solidFill>
                  <a:srgbClr val="002060"/>
                </a:solidFill>
              </a:rPr>
            </a:br>
            <a:r>
              <a:rPr lang="it-IT" sz="3600" b="1" dirty="0" err="1">
                <a:solidFill>
                  <a:srgbClr val="002060"/>
                </a:solidFill>
              </a:rPr>
              <a:t>consectetur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adipiscing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elit</a:t>
            </a:r>
            <a:r>
              <a:rPr lang="it-IT" sz="3600" b="1" dirty="0">
                <a:solidFill>
                  <a:srgbClr val="002060"/>
                </a:solidFill>
              </a:rPr>
              <a:t>, 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4F11FE8-F90B-7135-535B-82681ADBCFA5}"/>
              </a:ext>
            </a:extLst>
          </p:cNvPr>
          <p:cNvSpPr txBox="1">
            <a:spLocks/>
          </p:cNvSpPr>
          <p:nvPr/>
        </p:nvSpPr>
        <p:spPr>
          <a:xfrm>
            <a:off x="4718435" y="3492252"/>
            <a:ext cx="6146372" cy="231012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err="1">
                <a:solidFill>
                  <a:srgbClr val="002060"/>
                </a:solidFill>
              </a:rPr>
              <a:t>Lorem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ipsum</a:t>
            </a:r>
            <a:r>
              <a:rPr lang="it-IT" sz="2000" dirty="0">
                <a:solidFill>
                  <a:srgbClr val="002060"/>
                </a:solidFill>
              </a:rPr>
              <a:t> dolor </a:t>
            </a:r>
            <a:r>
              <a:rPr lang="it-IT" sz="2000" dirty="0" err="1">
                <a:solidFill>
                  <a:srgbClr val="002060"/>
                </a:solidFill>
              </a:rPr>
              <a:t>sit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amet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r>
              <a:rPr lang="it-IT" sz="2000" dirty="0" err="1">
                <a:solidFill>
                  <a:srgbClr val="002060"/>
                </a:solidFill>
              </a:rPr>
              <a:t>consectetur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adipiscing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elit</a:t>
            </a:r>
            <a:r>
              <a:rPr lang="it-IT" sz="2000" dirty="0">
                <a:solidFill>
                  <a:srgbClr val="002060"/>
                </a:solidFill>
              </a:rPr>
              <a:t>,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err="1">
                <a:solidFill>
                  <a:srgbClr val="002060"/>
                </a:solidFill>
              </a:rPr>
              <a:t>Lorem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ipsum</a:t>
            </a:r>
            <a:r>
              <a:rPr lang="it-IT" sz="2000" dirty="0">
                <a:solidFill>
                  <a:srgbClr val="002060"/>
                </a:solidFill>
              </a:rPr>
              <a:t> dolor </a:t>
            </a:r>
            <a:r>
              <a:rPr lang="it-IT" sz="2000" dirty="0" err="1">
                <a:solidFill>
                  <a:srgbClr val="002060"/>
                </a:solidFill>
              </a:rPr>
              <a:t>sit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amet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r>
              <a:rPr lang="it-IT" sz="2000" dirty="0" err="1">
                <a:solidFill>
                  <a:srgbClr val="002060"/>
                </a:solidFill>
              </a:rPr>
              <a:t>consectetur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adipiscing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elit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endParaRPr lang="it-IT" sz="4000" dirty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err="1">
                <a:solidFill>
                  <a:srgbClr val="002060"/>
                </a:solidFill>
              </a:rPr>
              <a:t>Lorem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ipsum</a:t>
            </a:r>
            <a:r>
              <a:rPr lang="it-IT" sz="2000" dirty="0">
                <a:solidFill>
                  <a:srgbClr val="002060"/>
                </a:solidFill>
              </a:rPr>
              <a:t> dolor </a:t>
            </a:r>
            <a:r>
              <a:rPr lang="it-IT" sz="2000" dirty="0" err="1">
                <a:solidFill>
                  <a:srgbClr val="002060"/>
                </a:solidFill>
              </a:rPr>
              <a:t>sit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amet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r>
              <a:rPr lang="it-IT" sz="2000" dirty="0" err="1">
                <a:solidFill>
                  <a:srgbClr val="002060"/>
                </a:solidFill>
              </a:rPr>
              <a:t>consectetur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adipiscing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elit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endParaRPr lang="it-IT" sz="4000" dirty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 err="1">
                <a:solidFill>
                  <a:srgbClr val="002060"/>
                </a:solidFill>
              </a:rPr>
              <a:t>Lorem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ipsum</a:t>
            </a:r>
            <a:r>
              <a:rPr lang="it-IT" sz="2000" dirty="0">
                <a:solidFill>
                  <a:srgbClr val="002060"/>
                </a:solidFill>
              </a:rPr>
              <a:t> dolor </a:t>
            </a:r>
            <a:r>
              <a:rPr lang="it-IT" sz="2000" dirty="0" err="1">
                <a:solidFill>
                  <a:srgbClr val="002060"/>
                </a:solidFill>
              </a:rPr>
              <a:t>sit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amet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r>
              <a:rPr lang="it-IT" sz="2000" dirty="0" err="1">
                <a:solidFill>
                  <a:srgbClr val="002060"/>
                </a:solidFill>
              </a:rPr>
              <a:t>consectetur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adipiscing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elit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  <a:endParaRPr lang="it-IT" sz="4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BF4BBE3-6C61-B49E-1847-31C0D8DEC685}"/>
              </a:ext>
            </a:extLst>
          </p:cNvPr>
          <p:cNvSpPr txBox="1"/>
          <p:nvPr/>
        </p:nvSpPr>
        <p:spPr>
          <a:xfrm>
            <a:off x="0" y="6581001"/>
            <a:ext cx="1676741" cy="276999"/>
          </a:xfrm>
          <a:prstGeom prst="rect">
            <a:avLst/>
          </a:prstGeom>
          <a:solidFill>
            <a:srgbClr val="800B3A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Nome Cognome | data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3C8882-3F23-85B2-9704-07B7AAB155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176"/>
          <a:stretch/>
        </p:blipFill>
        <p:spPr>
          <a:xfrm>
            <a:off x="-1" y="4589"/>
            <a:ext cx="12192001" cy="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9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8FE65B79-2F3A-8709-BD65-F416214C54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B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9C325059-CC2F-3326-62B5-EAD510AE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00" y="6373192"/>
            <a:ext cx="1800000" cy="291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0C69B3-7D74-4676-D650-20356228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89255"/>
            <a:ext cx="6512011" cy="1092735"/>
          </a:xfrm>
        </p:spPr>
        <p:txBody>
          <a:bodyPr lIns="0" rIns="0"/>
          <a:lstStyle/>
          <a:p>
            <a:r>
              <a:rPr lang="it-IT" sz="3600" b="1" dirty="0" err="1">
                <a:solidFill>
                  <a:schemeClr val="bg1"/>
                </a:solidFill>
              </a:rPr>
              <a:t>Lorem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ipsum</a:t>
            </a:r>
            <a:r>
              <a:rPr lang="it-IT" sz="3600" b="1" dirty="0">
                <a:solidFill>
                  <a:schemeClr val="bg1"/>
                </a:solidFill>
              </a:rPr>
              <a:t> dolor </a:t>
            </a:r>
            <a:r>
              <a:rPr lang="it-IT" sz="3600" b="1" dirty="0" err="1">
                <a:solidFill>
                  <a:schemeClr val="bg1"/>
                </a:solidFill>
              </a:rPr>
              <a:t>sit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amet</a:t>
            </a:r>
            <a:r>
              <a:rPr lang="it-IT" sz="3600" b="1" dirty="0">
                <a:solidFill>
                  <a:schemeClr val="bg1"/>
                </a:solidFill>
              </a:rPr>
              <a:t>, 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3600" b="1" dirty="0" err="1">
                <a:solidFill>
                  <a:schemeClr val="bg1"/>
                </a:solidFill>
              </a:rPr>
              <a:t>consectetur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adipiscing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elit</a:t>
            </a:r>
            <a:r>
              <a:rPr lang="it-IT" sz="36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D16A01-1BDD-AD08-8E9A-A7A73D00DCCD}"/>
              </a:ext>
            </a:extLst>
          </p:cNvPr>
          <p:cNvSpPr txBox="1">
            <a:spLocks/>
          </p:cNvSpPr>
          <p:nvPr/>
        </p:nvSpPr>
        <p:spPr>
          <a:xfrm>
            <a:off x="4760934" y="3048462"/>
            <a:ext cx="6146372" cy="231012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093C30-FCD1-27BE-6AC0-E02E14ADBE25}"/>
              </a:ext>
            </a:extLst>
          </p:cNvPr>
          <p:cNvSpPr txBox="1"/>
          <p:nvPr/>
        </p:nvSpPr>
        <p:spPr>
          <a:xfrm>
            <a:off x="0" y="6581001"/>
            <a:ext cx="1676741" cy="276999"/>
          </a:xfrm>
          <a:prstGeom prst="rect">
            <a:avLst/>
          </a:prstGeom>
          <a:solidFill>
            <a:srgbClr val="1A76E6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Nome Cognome | data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BAC9F4-4B8B-0BB6-B571-2B5F435F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76"/>
          <a:stretch/>
        </p:blipFill>
        <p:spPr>
          <a:xfrm>
            <a:off x="-1" y="4589"/>
            <a:ext cx="12192001" cy="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8FE65B79-2F3A-8709-BD65-F416214C54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7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9C325059-CC2F-3326-62B5-EAD510AE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00" y="6373192"/>
            <a:ext cx="1800000" cy="2916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0C69B3-7D74-4676-D650-20356228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7208"/>
            <a:ext cx="6512011" cy="1092735"/>
          </a:xfrm>
        </p:spPr>
        <p:txBody>
          <a:bodyPr lIns="0" rIns="0"/>
          <a:lstStyle/>
          <a:p>
            <a:r>
              <a:rPr lang="it-IT" sz="3600" b="1" dirty="0" err="1">
                <a:solidFill>
                  <a:schemeClr val="bg1"/>
                </a:solidFill>
              </a:rPr>
              <a:t>Lorem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ipsum</a:t>
            </a:r>
            <a:r>
              <a:rPr lang="it-IT" sz="3600" b="1" dirty="0">
                <a:solidFill>
                  <a:schemeClr val="bg1"/>
                </a:solidFill>
              </a:rPr>
              <a:t> dolor </a:t>
            </a:r>
            <a:r>
              <a:rPr lang="it-IT" sz="3600" b="1" dirty="0" err="1">
                <a:solidFill>
                  <a:schemeClr val="bg1"/>
                </a:solidFill>
              </a:rPr>
              <a:t>sit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amet</a:t>
            </a:r>
            <a:r>
              <a:rPr lang="it-IT" sz="3600" b="1" dirty="0">
                <a:solidFill>
                  <a:schemeClr val="bg1"/>
                </a:solidFill>
              </a:rPr>
              <a:t>, </a:t>
            </a:r>
            <a:br>
              <a:rPr lang="it-IT" sz="3600" b="1" dirty="0">
                <a:solidFill>
                  <a:schemeClr val="bg1"/>
                </a:solidFill>
              </a:rPr>
            </a:br>
            <a:r>
              <a:rPr lang="it-IT" sz="3600" b="1" dirty="0" err="1">
                <a:solidFill>
                  <a:schemeClr val="bg1"/>
                </a:solidFill>
              </a:rPr>
              <a:t>consectetur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adipiscing</a:t>
            </a:r>
            <a:r>
              <a:rPr lang="it-IT" sz="3600" b="1" dirty="0">
                <a:solidFill>
                  <a:schemeClr val="bg1"/>
                </a:solidFill>
              </a:rPr>
              <a:t> </a:t>
            </a:r>
            <a:r>
              <a:rPr lang="it-IT" sz="3600" b="1" dirty="0" err="1">
                <a:solidFill>
                  <a:schemeClr val="bg1"/>
                </a:solidFill>
              </a:rPr>
              <a:t>elit</a:t>
            </a:r>
            <a:r>
              <a:rPr lang="it-IT" sz="36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D16A01-1BDD-AD08-8E9A-A7A73D00DCCD}"/>
              </a:ext>
            </a:extLst>
          </p:cNvPr>
          <p:cNvSpPr txBox="1">
            <a:spLocks/>
          </p:cNvSpPr>
          <p:nvPr/>
        </p:nvSpPr>
        <p:spPr>
          <a:xfrm>
            <a:off x="4760934" y="3296250"/>
            <a:ext cx="6146372" cy="2310120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>
                <a:solidFill>
                  <a:schemeClr val="bg1"/>
                </a:solidFill>
              </a:rPr>
              <a:t>Lorem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ipsum</a:t>
            </a:r>
            <a:r>
              <a:rPr lang="it-IT" sz="2000" dirty="0">
                <a:solidFill>
                  <a:schemeClr val="bg1"/>
                </a:solidFill>
              </a:rPr>
              <a:t> dolor </a:t>
            </a:r>
            <a:r>
              <a:rPr lang="it-IT" sz="2000" dirty="0" err="1">
                <a:solidFill>
                  <a:schemeClr val="bg1"/>
                </a:solidFill>
              </a:rPr>
              <a:t>sit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amet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consectetur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adipiscing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elit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endParaRPr lang="it-IT" sz="4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 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9093C30-FCD1-27BE-6AC0-E02E14ADBE25}"/>
              </a:ext>
            </a:extLst>
          </p:cNvPr>
          <p:cNvSpPr txBox="1"/>
          <p:nvPr/>
        </p:nvSpPr>
        <p:spPr>
          <a:xfrm>
            <a:off x="0" y="6581001"/>
            <a:ext cx="1676741" cy="276999"/>
          </a:xfrm>
          <a:prstGeom prst="rect">
            <a:avLst/>
          </a:prstGeom>
          <a:solidFill>
            <a:srgbClr val="800B3A"/>
          </a:solidFill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Nome Cognome | data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ADC2D8-FCFF-180B-F9F8-AB140E45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30" b="4200"/>
          <a:stretch/>
        </p:blipFill>
        <p:spPr>
          <a:xfrm>
            <a:off x="0" y="0"/>
            <a:ext cx="12204000" cy="7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173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Industry Book</vt:lpstr>
      <vt:lpstr>Tema di Office</vt:lpstr>
      <vt:lpstr>Presentazione standard di PowerPoint</vt:lpstr>
      <vt:lpstr>Lorem ipsum dolor sit amet,  consectetur adipiscing elit, </vt:lpstr>
      <vt:lpstr>Lorem ipsum dolor sit amet,  consectetur adipiscing elit, </vt:lpstr>
      <vt:lpstr>Lorem ipsum dolor sit amet,  consectetur adipiscing elit,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Cuicchio</dc:creator>
  <cp:lastModifiedBy>Matteo Massicci</cp:lastModifiedBy>
  <cp:revision>5</cp:revision>
  <dcterms:created xsi:type="dcterms:W3CDTF">2024-09-06T09:16:30Z</dcterms:created>
  <dcterms:modified xsi:type="dcterms:W3CDTF">2024-09-13T08:26:07Z</dcterms:modified>
</cp:coreProperties>
</file>