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0" r:id="rId5"/>
  </p:sldMasterIdLst>
  <p:notesMasterIdLst>
    <p:notesMasterId r:id="rId22"/>
  </p:notesMasterIdLst>
  <p:sldIdLst>
    <p:sldId id="700" r:id="rId6"/>
    <p:sldId id="267" r:id="rId7"/>
    <p:sldId id="269" r:id="rId8"/>
    <p:sldId id="320" r:id="rId9"/>
    <p:sldId id="719" r:id="rId10"/>
    <p:sldId id="256" r:id="rId11"/>
    <p:sldId id="260" r:id="rId12"/>
    <p:sldId id="702" r:id="rId13"/>
    <p:sldId id="713" r:id="rId14"/>
    <p:sldId id="714" r:id="rId15"/>
    <p:sldId id="715" r:id="rId16"/>
    <p:sldId id="716" r:id="rId17"/>
    <p:sldId id="717" r:id="rId18"/>
    <p:sldId id="718" r:id="rId19"/>
    <p:sldId id="711" r:id="rId20"/>
    <p:sldId id="708" r:id="rId21"/>
  </p:sldIdLst>
  <p:sldSz cx="12192000" cy="6858000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13151-68EE-4475-A052-9DAAFD14D720}" v="26" dt="2024-06-23T09:39:36.5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2941" autoAdjust="0"/>
  </p:normalViewPr>
  <p:slideViewPr>
    <p:cSldViewPr snapToGrid="0">
      <p:cViewPr varScale="1">
        <p:scale>
          <a:sx n="73" d="100"/>
          <a:sy n="73" d="100"/>
        </p:scale>
        <p:origin x="1229" y="67"/>
      </p:cViewPr>
      <p:guideLst/>
    </p:cSldViewPr>
  </p:slideViewPr>
  <p:outlineViewPr>
    <p:cViewPr>
      <p:scale>
        <a:sx n="33" d="100"/>
        <a:sy n="33" d="100"/>
      </p:scale>
      <p:origin x="0" y="-9552"/>
    </p:cViewPr>
  </p:outlin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5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di maria" userId="f423441cb7f08663" providerId="LiveId" clId="{E2412D86-A23E-4286-B11F-7C6D4337123E}"/>
    <pc:docChg chg="undo custSel addSld delSld modSld">
      <pc:chgData name="antonio di maria" userId="f423441cb7f08663" providerId="LiveId" clId="{E2412D86-A23E-4286-B11F-7C6D4337123E}" dt="2024-04-30T09:33:42.916" v="773" actId="164"/>
      <pc:docMkLst>
        <pc:docMk/>
      </pc:docMkLst>
      <pc:sldChg chg="addSp delSp modSp add del">
        <pc:chgData name="antonio di maria" userId="f423441cb7f08663" providerId="LiveId" clId="{E2412D86-A23E-4286-B11F-7C6D4337123E}" dt="2023-06-20T07:15:11.660" v="137" actId="47"/>
        <pc:sldMkLst>
          <pc:docMk/>
          <pc:sldMk cId="1379914150" sldId="257"/>
        </pc:sldMkLst>
        <pc:spChg chg="add mod">
          <ac:chgData name="antonio di maria" userId="f423441cb7f08663" providerId="LiveId" clId="{E2412D86-A23E-4286-B11F-7C6D4337123E}" dt="2023-06-20T07:15:03.105" v="136" actId="478"/>
          <ac:spMkLst>
            <pc:docMk/>
            <pc:sldMk cId="1379914150" sldId="257"/>
            <ac:spMk id="2" creationId="{3A01E572-5F76-4078-D9B7-2441DE19B0FB}"/>
          </ac:spMkLst>
        </pc:spChg>
        <pc:spChg chg="del mod">
          <ac:chgData name="antonio di maria" userId="f423441cb7f08663" providerId="LiveId" clId="{E2412D86-A23E-4286-B11F-7C6D4337123E}" dt="2023-06-20T07:15:03.105" v="136" actId="478"/>
          <ac:spMkLst>
            <pc:docMk/>
            <pc:sldMk cId="1379914150" sldId="257"/>
            <ac:spMk id="4" creationId="{F9F0C9A4-4DCB-172D-4E3D-564137C68B5A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38" creationId="{CDB48879-BB42-B722-18F2-08BC541571D4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50" creationId="{2ECECA8B-BFAE-25E3-89A0-056B65D28D0D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52" creationId="{746E3050-8607-F6C3-EE3F-8B6B4CE34C3A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62" creationId="{0EDB48A2-E317-6625-ECDF-C16543D7CD84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24" creationId="{60C38F1D-1B40-334D-4833-C2CB8A063E1E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41" creationId="{ADB888B6-C7A6-9386-F4E6-DAC0A7B781FB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60" creationId="{F9FE9007-E3A2-8653-BAAE-2635AD1751A6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64" creationId="{1FB2F11E-C038-685F-710A-EB0CEDC36C40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89" creationId="{8C4063D9-6E24-576A-6F50-29D0BEAC3F76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090" creationId="{A8E30B0B-0F1F-032A-12D9-3C9117CDD72A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142" creationId="{DAF1B91D-234A-CE96-1DB5-97DFDDECAA3B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143" creationId="{1DB1FDC9-1A43-CA03-6B84-7AD0330D6D19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171" creationId="{178D8401-462C-A455-2142-B189D2E8CFE7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173" creationId="{81FA4DE3-A673-3864-524D-501228E494CF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174" creationId="{A6D682D8-C687-9FFF-863A-8487F08AF570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206" creationId="{84BA37E3-B351-29E4-2B6C-95FAB423ACAF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207" creationId="{B9FEA65B-FB8E-242F-CB46-4CEA3B6C8DBA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225" creationId="{B314EF02-77D3-0175-3442-513264E42ADC}"/>
          </ac:spMkLst>
        </pc:spChg>
        <pc:spChg chg="del mod">
          <ac:chgData name="antonio di maria" userId="f423441cb7f08663" providerId="LiveId" clId="{E2412D86-A23E-4286-B11F-7C6D4337123E}" dt="2023-06-20T07:15:03.105" v="136" actId="478"/>
          <ac:spMkLst>
            <pc:docMk/>
            <pc:sldMk cId="1379914150" sldId="257"/>
            <ac:spMk id="1235" creationId="{C2A21B7B-CFDD-DAEF-4B42-C65BF9DEE8F6}"/>
          </ac:spMkLst>
        </pc:spChg>
        <pc:spChg chg="mod">
          <ac:chgData name="antonio di maria" userId="f423441cb7f08663" providerId="LiveId" clId="{E2412D86-A23E-4286-B11F-7C6D4337123E}" dt="2023-06-20T07:15:01.119" v="135" actId="1035"/>
          <ac:spMkLst>
            <pc:docMk/>
            <pc:sldMk cId="1379914150" sldId="257"/>
            <ac:spMk id="1265" creationId="{9A0EFEC4-CD1F-A182-AC48-1C0940787B36}"/>
          </ac:spMkLst>
        </pc:s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53" creationId="{2A316A80-BA6A-66B7-6C78-18052BBA5838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61" creationId="{3A26443F-E616-659D-0F37-B8FB1B10E1EC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029" creationId="{4BD0BED7-04F2-B986-A451-A60ECAF11F28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059" creationId="{F277FF91-40A7-B0F5-2F5D-A9922C346C5D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079" creationId="{2DC10B87-6F78-E65E-4960-241939F4E69C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087" creationId="{5C809B32-E095-2FDE-4E52-53F28CAA027B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10" creationId="{96A6F3B7-3239-455F-0330-3610D03B8F6A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26" creationId="{8C181529-2890-03F1-0A32-5653774DD915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27" creationId="{6EB18949-2A8E-4E00-32CD-1DBD10761D2E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28" creationId="{909F6387-34BD-30E9-A00C-67336A378A74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29" creationId="{9BA147AA-9456-8F54-874F-E11299578185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30" creationId="{7A3FB9BE-87F5-19A2-0FD4-FC6666D207D8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31" creationId="{01FB00FC-F49E-2633-8C08-7290E83BCD24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32" creationId="{25CD1514-1DE6-C6EE-7119-FCF98F5F619C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33" creationId="{788501AF-BBE9-41FA-5955-E042241FE033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34" creationId="{DCF51718-1B57-07BE-CD84-D224430803EB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135" creationId="{509BBDC7-8D7A-A85E-FA54-525E8AD11CE1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136" creationId="{FD4BE786-81C3-17A3-C2EE-71D5C9092982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147" creationId="{1FF626E6-4733-5A6C-BDE8-7B1C107D7FCA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164" creationId="{3327DDEB-1E61-84E4-129C-C6B9F1613979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65" creationId="{61C49ACC-FD01-EBF0-EEA2-E8CFA5234910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66" creationId="{D2BEBABB-A0D2-A558-0395-CD874CBA0DAC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67" creationId="{E02805C5-4DB4-13C2-E710-B90F602D3905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172" creationId="{A37CAF82-5C7B-37E5-B4F8-AB9466BD988C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205" creationId="{E3E7DCEB-03ED-AA71-E968-B8D547489484}"/>
          </ac:grpSpMkLst>
        </pc:grpChg>
        <pc:grpChg chg="mod">
          <ac:chgData name="antonio di maria" userId="f423441cb7f08663" providerId="LiveId" clId="{E2412D86-A23E-4286-B11F-7C6D4337123E}" dt="2023-06-20T07:15:01.119" v="135" actId="1035"/>
          <ac:grpSpMkLst>
            <pc:docMk/>
            <pc:sldMk cId="1379914150" sldId="257"/>
            <ac:grpSpMk id="1229" creationId="{0CFD845F-CE2F-DD8C-23EE-0869256AD5A6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233" creationId="{10B611FD-5D25-F3EB-9536-16D01AE114B0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258" creationId="{0D2529B7-7B6D-E483-554B-C7CC21C76587}"/>
          </ac:grpSpMkLst>
        </pc:grpChg>
        <pc:grpChg chg="del mod">
          <ac:chgData name="antonio di maria" userId="f423441cb7f08663" providerId="LiveId" clId="{E2412D86-A23E-4286-B11F-7C6D4337123E}" dt="2023-06-20T07:15:03.105" v="136" actId="478"/>
          <ac:grpSpMkLst>
            <pc:docMk/>
            <pc:sldMk cId="1379914150" sldId="257"/>
            <ac:grpSpMk id="1267" creationId="{A3E8A516-0FF6-0CB8-2D1E-78C3CC0D9E3D}"/>
          </ac:grpSpMkLst>
        </pc:grp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3" creationId="{F9FB24D8-B120-A803-5294-D4A2D6FF3E4E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39" creationId="{F3309DD2-ADA4-D362-60B3-201B0DC82343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59" creationId="{237A0BC5-F225-FC90-6EC1-3BF7C711976E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60" creationId="{80C364C8-3206-F080-38DF-68E5DE0A0D2A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27" creationId="{F80E8A00-8A6C-B269-4145-F71DA63FC287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34" creationId="{5B046C3C-A0EB-8A7C-3C5F-8C29325057EF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42" creationId="{C3E1B002-65A0-E1BC-3B2F-4253727E5100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52" creationId="{5E53026E-DE81-79BE-7A91-D471D0794C7B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54" creationId="{BE8AE655-0A53-466A-DB7A-BCE3E2A21036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66" creationId="{C4D74182-956F-1247-823F-62A9D3D50DE6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88" creationId="{14619554-0F90-2EA0-5A4C-82BCFCD02513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91" creationId="{16A1E717-B2AF-B849-8C97-AE33F196B87A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92" creationId="{D44F3067-E6C2-E263-CBDE-AC975AC2C7C6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93" creationId="{00D9ED71-714B-CC59-0227-84D14C4F9AD6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94" creationId="{AC29C21F-4163-9A5A-075E-D4F2595CB53A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098" creationId="{923D4F2C-D6B7-E2D4-3A92-2DCDF70D56D4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144" creationId="{2758FDF4-FE49-F9A1-9857-192D268D5B73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145" creationId="{A1292E08-35D8-3162-881A-8C1134517DDF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146" creationId="{87FF5DE2-53D4-AAAA-E6F9-9D3F76FFDC23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150" creationId="{8453DC79-8D56-E8CE-216B-5D1ABA97861E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151" creationId="{689B5ACB-B64A-C26D-3EA5-1D6FCB72587C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09" creationId="{746BB124-DE30-470F-FE9E-2FD231CC2F31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11" creationId="{A2F157F5-23A6-CED4-9655-0568169D7384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12" creationId="{7E4F0220-F848-99BD-632D-6639DEAE8765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13" creationId="{AF04AB93-0C03-0DDA-1466-3E6FBC843B07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15" creationId="{89A9CC0B-12CF-B4AD-00B8-366151F084BA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16" creationId="{85C548BA-7D4D-8F03-B582-21E5D99BDF8A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19" creationId="{33033CE3-9C2B-02A3-B678-73A9A6795748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30" creationId="{0603474D-7726-88C1-8D09-F957111B81CB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31" creationId="{649D14F6-FEF7-DEF2-84C4-F799B85638FC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32" creationId="{2D3AB9F3-3C78-9EFD-5078-4A529C23BA3C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59" creationId="{E95F0A21-F206-5E07-BCB8-328013CC629F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60" creationId="{B248B337-8BEE-4DB4-2A7E-DEA2D4BB394B}"/>
          </ac:picMkLst>
        </pc:picChg>
        <pc:picChg chg="mod">
          <ac:chgData name="antonio di maria" userId="f423441cb7f08663" providerId="LiveId" clId="{E2412D86-A23E-4286-B11F-7C6D4337123E}" dt="2023-06-20T07:15:01.119" v="135" actId="1035"/>
          <ac:picMkLst>
            <pc:docMk/>
            <pc:sldMk cId="1379914150" sldId="257"/>
            <ac:picMk id="1266" creationId="{545C474B-5868-7592-752B-E9BADC6EDFD4}"/>
          </ac:picMkLst>
        </pc:picChg>
        <pc:picChg chg="del mod">
          <ac:chgData name="antonio di maria" userId="f423441cb7f08663" providerId="LiveId" clId="{E2412D86-A23E-4286-B11F-7C6D4337123E}" dt="2023-06-20T07:15:03.105" v="136" actId="478"/>
          <ac:picMkLst>
            <pc:docMk/>
            <pc:sldMk cId="1379914150" sldId="257"/>
            <ac:picMk id="1273" creationId="{7D508C41-15A1-5508-C959-DDB636E043C1}"/>
          </ac:picMkLst>
        </pc:pic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37" creationId="{895B7EA8-32DD-C2DD-31BE-76694C6603E1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45" creationId="{F37F7E5F-D972-BFDA-DF9A-000CED36712D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47" creationId="{65C4B3A5-692C-165D-CEA8-99788EED65FC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49" creationId="{49BF65BF-F471-3FAB-947D-63B5D59653CC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1" creationId="{51F6CD60-A111-F941-6A92-F114A99D0168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3" creationId="{6EC1C783-2732-B711-6665-17B8953F9CFC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5" creationId="{21DE88A9-E035-6466-9CE7-CDDB4FF225FB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6" creationId="{1C6234E1-6F4A-1636-DF64-E32956F6091B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7" creationId="{F53450B2-04C0-74EA-3A33-89ED62FABCCE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58" creationId="{A9731FFF-0FD1-D49A-81C1-4C92A9408D37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073" creationId="{E5AE73AA-D389-4FCA-15A9-C30B0B8D556D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096" creationId="{4BD0EF2D-1FD7-659D-1211-E64F8C69E92E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04" creationId="{D995EC53-19E4-B0AF-D94A-F3A10897A1C7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07" creationId="{90A0F21F-7EE8-A136-230B-3B2ECBEF3A31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09" creationId="{B95F74E8-1820-E413-9203-D974781BA089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12" creationId="{064BBC75-1C0B-3487-2BE8-7C8078E0902A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17" creationId="{43096CD8-0D9C-90ED-FE0E-45F39A13DFFA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21" creationId="{38689C23-6DC3-7B77-C379-7BCDE4F39724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25" creationId="{5C8B5650-9448-E618-2E1E-5886DE835656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149" creationId="{A919A189-B247-C0B6-D73A-16C0E9A34161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68" creationId="{B22DCE67-06A8-A027-0DBA-0DA3BD787B55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69" creationId="{C332E378-74CA-A2F1-D1F9-6DA30C7DC80C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0" creationId="{CA28632A-E0FD-F6EB-7C3A-596B3C5146BD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5" creationId="{2F41FBF3-B06D-D0E6-B74E-C4F1A8AE6D99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6" creationId="{31F4B3E9-45C4-822A-1D1B-DB4B232CEA54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7" creationId="{BC43673C-9DB2-550A-4057-3A6AC6C558A2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8" creationId="{4F9B3E81-7346-050D-443A-C30296A4BCA4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79" creationId="{80CA43EF-7FAC-AE5A-F95E-3B22C665E486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80" creationId="{4F20D4D2-BD89-4A19-4502-65A2837FED36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81" creationId="{CDE41617-BE09-6A4F-05CA-69051B58CDE2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82" creationId="{9DB28A09-C2CA-825D-91A9-1803DA4A9343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183" creationId="{BB133694-DDA0-8B11-ECA6-3FECB93FF0E4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199" creationId="{5C3B23E6-5447-01E5-B1B4-874D0C065901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01" creationId="{B291EA7A-4D32-BC89-944C-558E8BAEEB8F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04" creationId="{17BB16E6-D3A5-8645-BF73-EE4C51C5BE53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22" creationId="{B1BAFA8A-5B5E-8805-3CD2-3DE04D950047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26" creationId="{C9F839BC-44EA-2EDB-492B-DA5982D4BE7C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27" creationId="{5FC38B1F-6B51-29B2-5079-93C9B6954786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28" creationId="{B4BCB4FF-8B74-9294-5252-692A8C6D3A1B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39" creationId="{8F530F25-62F8-9651-42F9-1BBCCF87E39F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40" creationId="{1E8A54C3-6BBD-F637-587C-FAD1A6AD25EE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41" creationId="{A71DCAD5-ECC4-464B-EDBB-63FB5ABBA0BA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45" creationId="{2DB7819A-AC5A-1DF2-3426-7C1F8B3FC998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49" creationId="{83735EEE-9F15-FDFE-C49C-80CC7A11F0FB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53" creationId="{FB5E07E4-B902-6D18-3148-9590A395FB13}"/>
          </ac:cxnSpMkLst>
        </pc:cxnChg>
        <pc:cxnChg chg="mod">
          <ac:chgData name="antonio di maria" userId="f423441cb7f08663" providerId="LiveId" clId="{E2412D86-A23E-4286-B11F-7C6D4337123E}" dt="2023-06-20T07:15:01.119" v="135" actId="1035"/>
          <ac:cxnSpMkLst>
            <pc:docMk/>
            <pc:sldMk cId="1379914150" sldId="257"/>
            <ac:cxnSpMk id="1257" creationId="{0BF09EF5-31A0-6F91-30EE-2342A9F2E9DC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62" creationId="{9ACC03C9-9946-34CA-2F0D-858A38F35EFA}"/>
          </ac:cxnSpMkLst>
        </pc:cxnChg>
        <pc:cxnChg chg="del mod">
          <ac:chgData name="antonio di maria" userId="f423441cb7f08663" providerId="LiveId" clId="{E2412D86-A23E-4286-B11F-7C6D4337123E}" dt="2023-06-20T07:15:03.105" v="136" actId="478"/>
          <ac:cxnSpMkLst>
            <pc:docMk/>
            <pc:sldMk cId="1379914150" sldId="257"/>
            <ac:cxnSpMk id="1269" creationId="{501F4BE6-796B-AB26-0444-04105A33EB1C}"/>
          </ac:cxnSpMkLst>
        </pc:cxnChg>
      </pc:sldChg>
      <pc:sldChg chg="modSp mod">
        <pc:chgData name="antonio di maria" userId="f423441cb7f08663" providerId="LiveId" clId="{E2412D86-A23E-4286-B11F-7C6D4337123E}" dt="2023-06-20T15:00:31.467" v="761" actId="115"/>
        <pc:sldMkLst>
          <pc:docMk/>
          <pc:sldMk cId="548078169" sldId="262"/>
        </pc:sldMkLst>
        <pc:spChg chg="mod">
          <ac:chgData name="antonio di maria" userId="f423441cb7f08663" providerId="LiveId" clId="{E2412D86-A23E-4286-B11F-7C6D4337123E}" dt="2023-06-20T15:00:31.467" v="761" actId="115"/>
          <ac:spMkLst>
            <pc:docMk/>
            <pc:sldMk cId="548078169" sldId="262"/>
            <ac:spMk id="5" creationId="{CAD0BD96-3041-4344-3623-E24B5606789F}"/>
          </ac:spMkLst>
        </pc:spChg>
      </pc:sldChg>
      <pc:sldChg chg="del">
        <pc:chgData name="antonio di maria" userId="f423441cb7f08663" providerId="LiveId" clId="{E2412D86-A23E-4286-B11F-7C6D4337123E}" dt="2023-06-20T07:13:07.829" v="119" actId="47"/>
        <pc:sldMkLst>
          <pc:docMk/>
          <pc:sldMk cId="4078635755" sldId="278"/>
        </pc:sldMkLst>
      </pc:sldChg>
      <pc:sldChg chg="addSp delSp modSp mod">
        <pc:chgData name="antonio di maria" userId="f423441cb7f08663" providerId="LiveId" clId="{E2412D86-A23E-4286-B11F-7C6D4337123E}" dt="2023-06-20T07:25:59.023" v="570" actId="478"/>
        <pc:sldMkLst>
          <pc:docMk/>
          <pc:sldMk cId="1434710824" sldId="284"/>
        </pc:sldMkLst>
        <pc:spChg chg="del mod">
          <ac:chgData name="antonio di maria" userId="f423441cb7f08663" providerId="LiveId" clId="{E2412D86-A23E-4286-B11F-7C6D4337123E}" dt="2023-06-20T07:25:59.023" v="570" actId="478"/>
          <ac:spMkLst>
            <pc:docMk/>
            <pc:sldMk cId="1434710824" sldId="284"/>
            <ac:spMk id="10" creationId="{19B03C24-73CD-B262-D1EB-1161280DD95B}"/>
          </ac:spMkLst>
        </pc:spChg>
        <pc:picChg chg="add mod">
          <ac:chgData name="antonio di maria" userId="f423441cb7f08663" providerId="LiveId" clId="{E2412D86-A23E-4286-B11F-7C6D4337123E}" dt="2023-06-20T07:25:52.943" v="569" actId="1036"/>
          <ac:picMkLst>
            <pc:docMk/>
            <pc:sldMk cId="1434710824" sldId="284"/>
            <ac:picMk id="3" creationId="{39F25601-4805-EBA8-EAA4-591E2483FE6E}"/>
          </ac:picMkLst>
        </pc:picChg>
      </pc:sldChg>
      <pc:sldChg chg="modSp mod">
        <pc:chgData name="antonio di maria" userId="f423441cb7f08663" providerId="LiveId" clId="{E2412D86-A23E-4286-B11F-7C6D4337123E}" dt="2023-06-20T14:46:56.066" v="712" actId="113"/>
        <pc:sldMkLst>
          <pc:docMk/>
          <pc:sldMk cId="1501777361" sldId="320"/>
        </pc:sldMkLst>
        <pc:spChg chg="mod">
          <ac:chgData name="antonio di maria" userId="f423441cb7f08663" providerId="LiveId" clId="{E2412D86-A23E-4286-B11F-7C6D4337123E}" dt="2023-06-20T14:46:56.066" v="712" actId="113"/>
          <ac:spMkLst>
            <pc:docMk/>
            <pc:sldMk cId="1501777361" sldId="320"/>
            <ac:spMk id="3" creationId="{00000000-0000-0000-0000-000000000000}"/>
          </ac:spMkLst>
        </pc:spChg>
      </pc:sldChg>
      <pc:sldChg chg="modSp mod">
        <pc:chgData name="antonio di maria" userId="f423441cb7f08663" providerId="LiveId" clId="{E2412D86-A23E-4286-B11F-7C6D4337123E}" dt="2023-06-20T14:43:49.082" v="587" actId="1036"/>
        <pc:sldMkLst>
          <pc:docMk/>
          <pc:sldMk cId="4269362104" sldId="331"/>
        </pc:sldMkLst>
        <pc:picChg chg="mod">
          <ac:chgData name="antonio di maria" userId="f423441cb7f08663" providerId="LiveId" clId="{E2412D86-A23E-4286-B11F-7C6D4337123E}" dt="2023-06-20T14:43:49.082" v="587" actId="1036"/>
          <ac:picMkLst>
            <pc:docMk/>
            <pc:sldMk cId="4269362104" sldId="331"/>
            <ac:picMk id="7" creationId="{0290320B-8809-4B6C-A19C-8DDC16F01222}"/>
          </ac:picMkLst>
        </pc:picChg>
      </pc:sldChg>
      <pc:sldChg chg="modSp mod">
        <pc:chgData name="antonio di maria" userId="f423441cb7f08663" providerId="LiveId" clId="{E2412D86-A23E-4286-B11F-7C6D4337123E}" dt="2023-06-20T14:44:04.557" v="648" actId="1035"/>
        <pc:sldMkLst>
          <pc:docMk/>
          <pc:sldMk cId="3877831155" sldId="402"/>
        </pc:sldMkLst>
        <pc:picChg chg="mod">
          <ac:chgData name="antonio di maria" userId="f423441cb7f08663" providerId="LiveId" clId="{E2412D86-A23E-4286-B11F-7C6D4337123E}" dt="2023-06-20T14:44:04.557" v="648" actId="1035"/>
          <ac:picMkLst>
            <pc:docMk/>
            <pc:sldMk cId="3877831155" sldId="402"/>
            <ac:picMk id="7" creationId="{0290320B-8809-4B6C-A19C-8DDC16F01222}"/>
          </ac:picMkLst>
        </pc:picChg>
      </pc:sldChg>
      <pc:sldChg chg="del">
        <pc:chgData name="antonio di maria" userId="f423441cb7f08663" providerId="LiveId" clId="{E2412D86-A23E-4286-B11F-7C6D4337123E}" dt="2023-06-20T07:12:21.205" v="118" actId="47"/>
        <pc:sldMkLst>
          <pc:docMk/>
          <pc:sldMk cId="3993515015" sldId="662"/>
        </pc:sldMkLst>
      </pc:sldChg>
      <pc:sldChg chg="addSp modSp mod">
        <pc:chgData name="antonio di maria" userId="f423441cb7f08663" providerId="LiveId" clId="{E2412D86-A23E-4286-B11F-7C6D4337123E}" dt="2023-06-20T07:12:11.467" v="117" actId="1076"/>
        <pc:sldMkLst>
          <pc:docMk/>
          <pc:sldMk cId="2190922673" sldId="663"/>
        </pc:sldMkLst>
        <pc:picChg chg="mod">
          <ac:chgData name="antonio di maria" userId="f423441cb7f08663" providerId="LiveId" clId="{E2412D86-A23E-4286-B11F-7C6D4337123E}" dt="2023-06-20T07:02:34.862" v="100" actId="1036"/>
          <ac:picMkLst>
            <pc:docMk/>
            <pc:sldMk cId="2190922673" sldId="663"/>
            <ac:picMk id="3" creationId="{A308B651-65AC-35E9-FCFA-012A18D05750}"/>
          </ac:picMkLst>
        </pc:picChg>
        <pc:picChg chg="add mod">
          <ac:chgData name="antonio di maria" userId="f423441cb7f08663" providerId="LiveId" clId="{E2412D86-A23E-4286-B11F-7C6D4337123E}" dt="2023-06-20T07:06:51.827" v="104" actId="1076"/>
          <ac:picMkLst>
            <pc:docMk/>
            <pc:sldMk cId="2190922673" sldId="663"/>
            <ac:picMk id="5" creationId="{BC133112-7C4D-EB7E-67DF-1E44F1510705}"/>
          </ac:picMkLst>
        </pc:picChg>
        <pc:picChg chg="add mod">
          <ac:chgData name="antonio di maria" userId="f423441cb7f08663" providerId="LiveId" clId="{E2412D86-A23E-4286-B11F-7C6D4337123E}" dt="2023-06-20T07:07:09.039" v="107" actId="1076"/>
          <ac:picMkLst>
            <pc:docMk/>
            <pc:sldMk cId="2190922673" sldId="663"/>
            <ac:picMk id="6" creationId="{07C1B28B-631B-5F83-D06F-582EEC8D03AB}"/>
          </ac:picMkLst>
        </pc:picChg>
        <pc:picChg chg="add mod">
          <ac:chgData name="antonio di maria" userId="f423441cb7f08663" providerId="LiveId" clId="{E2412D86-A23E-4286-B11F-7C6D4337123E}" dt="2023-06-20T07:11:39.515" v="114" actId="1036"/>
          <ac:picMkLst>
            <pc:docMk/>
            <pc:sldMk cId="2190922673" sldId="663"/>
            <ac:picMk id="7" creationId="{EDD4DB00-F35B-6206-B572-DE5B97DF9709}"/>
          </ac:picMkLst>
        </pc:picChg>
        <pc:picChg chg="add mod">
          <ac:chgData name="antonio di maria" userId="f423441cb7f08663" providerId="LiveId" clId="{E2412D86-A23E-4286-B11F-7C6D4337123E}" dt="2023-06-20T07:12:11.467" v="117" actId="1076"/>
          <ac:picMkLst>
            <pc:docMk/>
            <pc:sldMk cId="2190922673" sldId="663"/>
            <ac:picMk id="8" creationId="{AF793948-83AF-E2D0-6C35-95D225004E49}"/>
          </ac:picMkLst>
        </pc:picChg>
        <pc:picChg chg="mod">
          <ac:chgData name="antonio di maria" userId="f423441cb7f08663" providerId="LiveId" clId="{E2412D86-A23E-4286-B11F-7C6D4337123E}" dt="2023-06-20T07:02:14.209" v="74" actId="1038"/>
          <ac:picMkLst>
            <pc:docMk/>
            <pc:sldMk cId="2190922673" sldId="663"/>
            <ac:picMk id="3076" creationId="{DE26A41F-C75C-506B-12FB-A167E02363EC}"/>
          </ac:picMkLst>
        </pc:picChg>
        <pc:picChg chg="mod">
          <ac:chgData name="antonio di maria" userId="f423441cb7f08663" providerId="LiveId" clId="{E2412D86-A23E-4286-B11F-7C6D4337123E}" dt="2023-06-20T07:02:05.092" v="29" actId="1035"/>
          <ac:picMkLst>
            <pc:docMk/>
            <pc:sldMk cId="2190922673" sldId="663"/>
            <ac:picMk id="3078" creationId="{B56C5F45-9174-DA09-ACEC-3A138229F943}"/>
          </ac:picMkLst>
        </pc:picChg>
      </pc:sldChg>
      <pc:sldChg chg="del">
        <pc:chgData name="antonio di maria" userId="f423441cb7f08663" providerId="LiveId" clId="{E2412D86-A23E-4286-B11F-7C6D4337123E}" dt="2023-06-20T07:19:11.841" v="469" actId="47"/>
        <pc:sldMkLst>
          <pc:docMk/>
          <pc:sldMk cId="3083836304" sldId="670"/>
        </pc:sldMkLst>
      </pc:sldChg>
      <pc:sldChg chg="addSp modSp mod">
        <pc:chgData name="antonio di maria" userId="f423441cb7f08663" providerId="LiveId" clId="{E2412D86-A23E-4286-B11F-7C6D4337123E}" dt="2023-06-20T07:18:59.186" v="468" actId="1035"/>
        <pc:sldMkLst>
          <pc:docMk/>
          <pc:sldMk cId="284649688" sldId="675"/>
        </pc:sldMkLst>
        <pc:spChg chg="mod">
          <ac:chgData name="antonio di maria" userId="f423441cb7f08663" providerId="LiveId" clId="{E2412D86-A23E-4286-B11F-7C6D4337123E}" dt="2023-06-20T07:17:16.560" v="286" actId="20577"/>
          <ac:spMkLst>
            <pc:docMk/>
            <pc:sldMk cId="284649688" sldId="675"/>
            <ac:spMk id="2" creationId="{090BADFD-CA90-7300-AE28-40DE3AC57E58}"/>
          </ac:spMkLst>
        </pc:spChg>
        <pc:spChg chg="mod">
          <ac:chgData name="antonio di maria" userId="f423441cb7f08663" providerId="LiveId" clId="{E2412D86-A23E-4286-B11F-7C6D4337123E}" dt="2023-06-20T07:18:22.208" v="338" actId="1038"/>
          <ac:spMkLst>
            <pc:docMk/>
            <pc:sldMk cId="284649688" sldId="675"/>
            <ac:spMk id="3" creationId="{3DE9BD39-CB41-F900-1EEB-F168380BFE63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4" creationId="{3C5FE422-699B-1181-3B8D-028CFF61D689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6" creationId="{3E0C3527-EC23-48A0-A244-9FA37DAB0FFF}"/>
          </ac:spMkLst>
        </pc:spChg>
        <pc:spChg chg="add mod">
          <ac:chgData name="antonio di maria" userId="f423441cb7f08663" providerId="LiveId" clId="{E2412D86-A23E-4286-B11F-7C6D4337123E}" dt="2023-06-20T07:18:59.186" v="468" actId="1035"/>
          <ac:spMkLst>
            <pc:docMk/>
            <pc:sldMk cId="284649688" sldId="675"/>
            <ac:spMk id="8" creationId="{33BA77A7-0783-E9BA-1F4B-A7D0AC466D99}"/>
          </ac:spMkLst>
        </pc:spChg>
        <pc:spChg chg="mod">
          <ac:chgData name="antonio di maria" userId="f423441cb7f08663" providerId="LiveId" clId="{E2412D86-A23E-4286-B11F-7C6D4337123E}" dt="2023-06-20T07:18:28.447" v="352" actId="1036"/>
          <ac:spMkLst>
            <pc:docMk/>
            <pc:sldMk cId="284649688" sldId="675"/>
            <ac:spMk id="22" creationId="{640FCAA1-3738-7D53-6C81-7B09ACE9944B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23" creationId="{B3E0F1B3-07D1-0E05-EEBB-924ED1BE3D2B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25" creationId="{FE9C3E99-9817-C156-2165-DF28CEFCA000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26" creationId="{3F73680E-4632-52D4-B46E-B1C1E195E3EB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27" creationId="{05DD4CFC-F9DA-4229-9000-EC42768F239D}"/>
          </ac:spMkLst>
        </pc:spChg>
        <pc:spChg chg="mod">
          <ac:chgData name="antonio di maria" userId="f423441cb7f08663" providerId="LiveId" clId="{E2412D86-A23E-4286-B11F-7C6D4337123E}" dt="2023-06-20T07:18:11.488" v="319" actId="1038"/>
          <ac:spMkLst>
            <pc:docMk/>
            <pc:sldMk cId="284649688" sldId="675"/>
            <ac:spMk id="32" creationId="{614F4345-B934-1611-E21F-F8EF4FB3715F}"/>
          </ac:spMkLst>
        </pc:spChg>
        <pc:grpChg chg="mod">
          <ac:chgData name="antonio di maria" userId="f423441cb7f08663" providerId="LiveId" clId="{E2412D86-A23E-4286-B11F-7C6D4337123E}" dt="2023-06-20T07:18:11.488" v="319" actId="1038"/>
          <ac:grpSpMkLst>
            <pc:docMk/>
            <pc:sldMk cId="284649688" sldId="675"/>
            <ac:grpSpMk id="17" creationId="{BD0302D0-E8E1-2BC6-D3EE-9CEFBF071C74}"/>
          </ac:grpSpMkLst>
        </pc:grpChg>
        <pc:graphicFrameChg chg="mod">
          <ac:chgData name="antonio di maria" userId="f423441cb7f08663" providerId="LiveId" clId="{E2412D86-A23E-4286-B11F-7C6D4337123E}" dt="2023-06-20T07:18:11.488" v="319" actId="1038"/>
          <ac:graphicFrameMkLst>
            <pc:docMk/>
            <pc:sldMk cId="284649688" sldId="675"/>
            <ac:graphicFrameMk id="30" creationId="{1915CF07-7814-F603-B97E-486BC5BB12EF}"/>
          </ac:graphicFrameMkLst>
        </pc:graphicFrameChg>
        <pc:graphicFrameChg chg="mod">
          <ac:chgData name="antonio di maria" userId="f423441cb7f08663" providerId="LiveId" clId="{E2412D86-A23E-4286-B11F-7C6D4337123E}" dt="2023-06-20T07:18:11.488" v="319" actId="1038"/>
          <ac:graphicFrameMkLst>
            <pc:docMk/>
            <pc:sldMk cId="284649688" sldId="675"/>
            <ac:graphicFrameMk id="31" creationId="{154A080B-2AE7-1D44-7FDA-DDFC9C625AAD}"/>
          </ac:graphicFrameMkLst>
        </pc:graphicFrameChg>
        <pc:graphicFrameChg chg="mod">
          <ac:chgData name="antonio di maria" userId="f423441cb7f08663" providerId="LiveId" clId="{E2412D86-A23E-4286-B11F-7C6D4337123E}" dt="2023-06-20T07:18:11.488" v="319" actId="1038"/>
          <ac:graphicFrameMkLst>
            <pc:docMk/>
            <pc:sldMk cId="284649688" sldId="675"/>
            <ac:graphicFrameMk id="34" creationId="{20989337-69C5-80B9-B9A4-E0D6890BFDD9}"/>
          </ac:graphicFrameMkLst>
        </pc:graphicFrameChg>
        <pc:graphicFrameChg chg="mod">
          <ac:chgData name="antonio di maria" userId="f423441cb7f08663" providerId="LiveId" clId="{E2412D86-A23E-4286-B11F-7C6D4337123E}" dt="2023-06-20T07:18:11.488" v="319" actId="1038"/>
          <ac:graphicFrameMkLst>
            <pc:docMk/>
            <pc:sldMk cId="284649688" sldId="675"/>
            <ac:graphicFrameMk id="35" creationId="{B4D0E3C0-A5AD-E468-1F97-1F36C59632A2}"/>
          </ac:graphicFrameMkLst>
        </pc:graphicFrameChg>
        <pc:graphicFrameChg chg="mod">
          <ac:chgData name="antonio di maria" userId="f423441cb7f08663" providerId="LiveId" clId="{E2412D86-A23E-4286-B11F-7C6D4337123E}" dt="2023-06-20T07:18:11.488" v="319" actId="1038"/>
          <ac:graphicFrameMkLst>
            <pc:docMk/>
            <pc:sldMk cId="284649688" sldId="675"/>
            <ac:graphicFrameMk id="36" creationId="{05A601DC-B9A2-A2DF-7C54-D842D18959AB}"/>
          </ac:graphicFrameMkLst>
        </pc:graphicFrameChg>
        <pc:picChg chg="mod">
          <ac:chgData name="antonio di maria" userId="f423441cb7f08663" providerId="LiveId" clId="{E2412D86-A23E-4286-B11F-7C6D4337123E}" dt="2023-06-20T07:17:12.895" v="276" actId="1037"/>
          <ac:picMkLst>
            <pc:docMk/>
            <pc:sldMk cId="284649688" sldId="675"/>
            <ac:picMk id="7" creationId="{7207A0B0-3000-8A6E-804E-3CE94BAA67EF}"/>
          </ac:picMkLst>
        </pc:picChg>
        <pc:cxnChg chg="mod">
          <ac:chgData name="antonio di maria" userId="f423441cb7f08663" providerId="LiveId" clId="{E2412D86-A23E-4286-B11F-7C6D4337123E}" dt="2023-06-20T07:18:11.488" v="319" actId="1038"/>
          <ac:cxnSpMkLst>
            <pc:docMk/>
            <pc:sldMk cId="284649688" sldId="675"/>
            <ac:cxnSpMk id="10" creationId="{3B3D78FC-15CD-1D24-70B6-A3DD5E0EA783}"/>
          </ac:cxnSpMkLst>
        </pc:cxnChg>
        <pc:cxnChg chg="mod">
          <ac:chgData name="antonio di maria" userId="f423441cb7f08663" providerId="LiveId" clId="{E2412D86-A23E-4286-B11F-7C6D4337123E}" dt="2023-06-20T07:18:11.488" v="319" actId="1038"/>
          <ac:cxnSpMkLst>
            <pc:docMk/>
            <pc:sldMk cId="284649688" sldId="675"/>
            <ac:cxnSpMk id="12" creationId="{A21909EC-1ADB-08D9-C28E-8BA990D20356}"/>
          </ac:cxnSpMkLst>
        </pc:cxnChg>
      </pc:sldChg>
      <pc:sldChg chg="addSp delSp modSp mod modAnim">
        <pc:chgData name="antonio di maria" userId="f423441cb7f08663" providerId="LiveId" clId="{E2412D86-A23E-4286-B11F-7C6D4337123E}" dt="2024-04-30T09:33:42.916" v="773" actId="164"/>
        <pc:sldMkLst>
          <pc:docMk/>
          <pc:sldMk cId="491235839" sldId="676"/>
        </pc:sldMkLst>
        <pc:spChg chg="del">
          <ac:chgData name="antonio di maria" userId="f423441cb7f08663" providerId="LiveId" clId="{E2412D86-A23E-4286-B11F-7C6D4337123E}" dt="2023-06-20T07:19:51.385" v="534" actId="478"/>
          <ac:spMkLst>
            <pc:docMk/>
            <pc:sldMk cId="491235839" sldId="676"/>
            <ac:spMk id="2" creationId="{090BADFD-CA90-7300-AE28-40DE3AC57E58}"/>
          </ac:spMkLst>
        </pc:spChg>
        <pc:spChg chg="mod">
          <ac:chgData name="antonio di maria" userId="f423441cb7f08663" providerId="LiveId" clId="{E2412D86-A23E-4286-B11F-7C6D4337123E}" dt="2024-04-30T09:33:42.916" v="773" actId="164"/>
          <ac:spMkLst>
            <pc:docMk/>
            <pc:sldMk cId="491235839" sldId="676"/>
            <ac:spMk id="3" creationId="{595DA4E5-A99B-C4FF-F25F-29AE1F9FD2A8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4" creationId="{984E7B42-F515-BD6C-8882-40E1D7C25223}"/>
          </ac:spMkLst>
        </pc:spChg>
        <pc:spChg chg="mod">
          <ac:chgData name="antonio di maria" userId="f423441cb7f08663" providerId="LiveId" clId="{E2412D86-A23E-4286-B11F-7C6D4337123E}" dt="2024-04-30T09:33:42.916" v="773" actId="164"/>
          <ac:spMkLst>
            <pc:docMk/>
            <pc:sldMk cId="491235839" sldId="676"/>
            <ac:spMk id="6" creationId="{FB52E083-9BCD-9C91-3188-EB251111E923}"/>
          </ac:spMkLst>
        </pc:spChg>
        <pc:spChg chg="mod">
          <ac:chgData name="antonio di maria" userId="f423441cb7f08663" providerId="LiveId" clId="{E2412D86-A23E-4286-B11F-7C6D4337123E}" dt="2024-04-30T09:33:42.916" v="773" actId="164"/>
          <ac:spMkLst>
            <pc:docMk/>
            <pc:sldMk cId="491235839" sldId="676"/>
            <ac:spMk id="9" creationId="{C398B9D8-0B0A-C737-0E2F-E65D2D808F84}"/>
          </ac:spMkLst>
        </pc:spChg>
        <pc:spChg chg="add del mod">
          <ac:chgData name="antonio di maria" userId="f423441cb7f08663" providerId="LiveId" clId="{E2412D86-A23E-4286-B11F-7C6D4337123E}" dt="2023-06-20T07:19:54.400" v="535" actId="478"/>
          <ac:spMkLst>
            <pc:docMk/>
            <pc:sldMk cId="491235839" sldId="676"/>
            <ac:spMk id="10" creationId="{3FBE121D-78D4-0FC9-ECAF-C6E31F2B23CD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14" creationId="{F0C53A44-7D06-B1A8-E8F7-F0BC7BCDBEE6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15" creationId="{6E54AA9B-2635-73E6-17DF-F8D3361CEC5D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16" creationId="{34BC2FDB-B7CF-A3DC-5AE2-68F39186ED69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18" creationId="{0E066913-2681-8F46-E20A-256E38EA4DD4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20" creationId="{4C09D0BB-BB3C-1924-94EA-53C81211EDE8}"/>
          </ac:spMkLst>
        </pc:spChg>
        <pc:spChg chg="mod">
          <ac:chgData name="antonio di maria" userId="f423441cb7f08663" providerId="LiveId" clId="{E2412D86-A23E-4286-B11F-7C6D4337123E}" dt="2024-04-30T09:33:42.916" v="773" actId="164"/>
          <ac:spMkLst>
            <pc:docMk/>
            <pc:sldMk cId="491235839" sldId="676"/>
            <ac:spMk id="21" creationId="{BFB057CC-8CA8-2DE7-6212-719CCD250469}"/>
          </ac:spMkLst>
        </pc:spChg>
        <pc:spChg chg="mod">
          <ac:chgData name="antonio di maria" userId="f423441cb7f08663" providerId="LiveId" clId="{E2412D86-A23E-4286-B11F-7C6D4337123E}" dt="2023-06-20T07:19:43.590" v="532" actId="1037"/>
          <ac:spMkLst>
            <pc:docMk/>
            <pc:sldMk cId="491235839" sldId="676"/>
            <ac:spMk id="24" creationId="{403F7F5A-96B9-8E43-2E80-4C919EF9D4EA}"/>
          </ac:spMkLst>
        </pc:spChg>
        <pc:grpChg chg="add mod">
          <ac:chgData name="antonio di maria" userId="f423441cb7f08663" providerId="LiveId" clId="{E2412D86-A23E-4286-B11F-7C6D4337123E}" dt="2024-04-30T09:33:42.916" v="773" actId="164"/>
          <ac:grpSpMkLst>
            <pc:docMk/>
            <pc:sldMk cId="491235839" sldId="676"/>
            <ac:grpSpMk id="2" creationId="{30445201-DAAF-C41A-D870-55434E9BF4E6}"/>
          </ac:grpSpMkLst>
        </pc:grpChg>
        <pc:picChg chg="mod">
          <ac:chgData name="antonio di maria" userId="f423441cb7f08663" providerId="LiveId" clId="{E2412D86-A23E-4286-B11F-7C6D4337123E}" dt="2024-04-30T09:33:42.916" v="773" actId="164"/>
          <ac:picMkLst>
            <pc:docMk/>
            <pc:sldMk cId="491235839" sldId="676"/>
            <ac:picMk id="5" creationId="{58BE20F0-9D88-A145-431E-B26B1A8C3B75}"/>
          </ac:picMkLst>
        </pc:picChg>
        <pc:picChg chg="mod">
          <ac:chgData name="antonio di maria" userId="f423441cb7f08663" providerId="LiveId" clId="{E2412D86-A23E-4286-B11F-7C6D4337123E}" dt="2023-06-20T07:19:59.272" v="536" actId="1076"/>
          <ac:picMkLst>
            <pc:docMk/>
            <pc:sldMk cId="491235839" sldId="676"/>
            <ac:picMk id="7" creationId="{7207A0B0-3000-8A6E-804E-3CE94BAA67EF}"/>
          </ac:picMkLst>
        </pc:picChg>
        <pc:cxnChg chg="mod">
          <ac:chgData name="antonio di maria" userId="f423441cb7f08663" providerId="LiveId" clId="{E2412D86-A23E-4286-B11F-7C6D4337123E}" dt="2023-06-20T07:19:43.590" v="532" actId="1037"/>
          <ac:cxnSpMkLst>
            <pc:docMk/>
            <pc:sldMk cId="491235839" sldId="676"/>
            <ac:cxnSpMk id="11" creationId="{B80F062E-CFD3-5E6A-553D-6627D0694592}"/>
          </ac:cxnSpMkLst>
        </pc:cxnChg>
        <pc:cxnChg chg="mod">
          <ac:chgData name="antonio di maria" userId="f423441cb7f08663" providerId="LiveId" clId="{E2412D86-A23E-4286-B11F-7C6D4337123E}" dt="2023-06-20T07:19:43.590" v="532" actId="1037"/>
          <ac:cxnSpMkLst>
            <pc:docMk/>
            <pc:sldMk cId="491235839" sldId="676"/>
            <ac:cxnSpMk id="22" creationId="{9826E970-753D-F94F-470C-DC2E43F4BF7A}"/>
          </ac:cxnSpMkLst>
        </pc:cxnChg>
      </pc:sldChg>
      <pc:sldChg chg="modSp mod">
        <pc:chgData name="antonio di maria" userId="f423441cb7f08663" providerId="LiveId" clId="{E2412D86-A23E-4286-B11F-7C6D4337123E}" dt="2023-06-20T07:22:22.650" v="539" actId="123"/>
        <pc:sldMkLst>
          <pc:docMk/>
          <pc:sldMk cId="1386828773" sldId="686"/>
        </pc:sldMkLst>
        <pc:spChg chg="mod">
          <ac:chgData name="antonio di maria" userId="f423441cb7f08663" providerId="LiveId" clId="{E2412D86-A23E-4286-B11F-7C6D4337123E}" dt="2023-06-20T07:22:22.650" v="539" actId="123"/>
          <ac:spMkLst>
            <pc:docMk/>
            <pc:sldMk cId="1386828773" sldId="686"/>
            <ac:spMk id="5" creationId="{D858BAFD-C236-A6A7-2EB4-6F292A57C7F7}"/>
          </ac:spMkLst>
        </pc:spChg>
      </pc:sldChg>
      <pc:sldChg chg="modSp mod">
        <pc:chgData name="antonio di maria" userId="f423441cb7f08663" providerId="LiveId" clId="{E2412D86-A23E-4286-B11F-7C6D4337123E}" dt="2023-06-20T14:44:37.329" v="699" actId="123"/>
        <pc:sldMkLst>
          <pc:docMk/>
          <pc:sldMk cId="272251380" sldId="695"/>
        </pc:sldMkLst>
        <pc:spChg chg="mod">
          <ac:chgData name="antonio di maria" userId="f423441cb7f08663" providerId="LiveId" clId="{E2412D86-A23E-4286-B11F-7C6D4337123E}" dt="2023-06-20T14:44:37.329" v="699" actId="123"/>
          <ac:spMkLst>
            <pc:docMk/>
            <pc:sldMk cId="272251380" sldId="695"/>
            <ac:spMk id="4" creationId="{AF860952-6136-9BA5-D4E5-8835F3E3554E}"/>
          </ac:spMkLst>
        </pc:spChg>
        <pc:picChg chg="mod">
          <ac:chgData name="antonio di maria" userId="f423441cb7f08663" providerId="LiveId" clId="{E2412D86-A23E-4286-B11F-7C6D4337123E}" dt="2023-06-20T14:44:26.772" v="698" actId="1037"/>
          <ac:picMkLst>
            <pc:docMk/>
            <pc:sldMk cId="272251380" sldId="695"/>
            <ac:picMk id="7" creationId="{FBB92376-6418-52A3-6EE9-E4FD922FA094}"/>
          </ac:picMkLst>
        </pc:picChg>
      </pc:sldChg>
      <pc:sldChg chg="delSp modSp mod">
        <pc:chgData name="antonio di maria" userId="f423441cb7f08663" providerId="LiveId" clId="{E2412D86-A23E-4286-B11F-7C6D4337123E}" dt="2023-09-04T08:28:23.023" v="772" actId="1076"/>
        <pc:sldMkLst>
          <pc:docMk/>
          <pc:sldMk cId="4272408834" sldId="701"/>
        </pc:sldMkLst>
        <pc:spChg chg="del">
          <ac:chgData name="antonio di maria" userId="f423441cb7f08663" providerId="LiveId" clId="{E2412D86-A23E-4286-B11F-7C6D4337123E}" dt="2023-09-04T07:29:55.370" v="766" actId="478"/>
          <ac:spMkLst>
            <pc:docMk/>
            <pc:sldMk cId="4272408834" sldId="701"/>
            <ac:spMk id="9" creationId="{69FDCE0B-55FE-DF12-2F14-4614F0D9B158}"/>
          </ac:spMkLst>
        </pc:spChg>
        <pc:spChg chg="mod">
          <ac:chgData name="antonio di maria" userId="f423441cb7f08663" providerId="LiveId" clId="{E2412D86-A23E-4286-B11F-7C6D4337123E}" dt="2023-09-04T07:28:08.017" v="762" actId="790"/>
          <ac:spMkLst>
            <pc:docMk/>
            <pc:sldMk cId="4272408834" sldId="701"/>
            <ac:spMk id="10" creationId="{D4707BEF-2156-49CE-B378-541EFC8ED0FE}"/>
          </ac:spMkLst>
        </pc:spChg>
        <pc:spChg chg="mod">
          <ac:chgData name="antonio di maria" userId="f423441cb7f08663" providerId="LiveId" clId="{E2412D86-A23E-4286-B11F-7C6D4337123E}" dt="2023-09-04T07:29:27.121" v="764" actId="790"/>
          <ac:spMkLst>
            <pc:docMk/>
            <pc:sldMk cId="4272408834" sldId="701"/>
            <ac:spMk id="11" creationId="{2D46734A-9188-6FFB-6095-8B00D8AA55D6}"/>
          </ac:spMkLst>
        </pc:spChg>
        <pc:spChg chg="mod">
          <ac:chgData name="antonio di maria" userId="f423441cb7f08663" providerId="LiveId" clId="{E2412D86-A23E-4286-B11F-7C6D4337123E}" dt="2023-09-04T07:28:57.839" v="763" actId="790"/>
          <ac:spMkLst>
            <pc:docMk/>
            <pc:sldMk cId="4272408834" sldId="701"/>
            <ac:spMk id="12" creationId="{F8A20B62-7B98-05D6-59C3-CDAAB833EF2A}"/>
          </ac:spMkLst>
        </pc:spChg>
        <pc:spChg chg="mod">
          <ac:chgData name="antonio di maria" userId="f423441cb7f08663" providerId="LiveId" clId="{E2412D86-A23E-4286-B11F-7C6D4337123E}" dt="2023-09-04T07:29:42.846" v="765" actId="790"/>
          <ac:spMkLst>
            <pc:docMk/>
            <pc:sldMk cId="4272408834" sldId="701"/>
            <ac:spMk id="13" creationId="{FA0AB566-79AD-CEF1-4289-D0813F975427}"/>
          </ac:spMkLst>
        </pc:spChg>
        <pc:spChg chg="mod">
          <ac:chgData name="antonio di maria" userId="f423441cb7f08663" providerId="LiveId" clId="{E2412D86-A23E-4286-B11F-7C6D4337123E}" dt="2023-09-04T07:30:30.583" v="770" actId="790"/>
          <ac:spMkLst>
            <pc:docMk/>
            <pc:sldMk cId="4272408834" sldId="701"/>
            <ac:spMk id="14" creationId="{B7FE8EE5-4164-2CFF-0D65-98FD568B6A5B}"/>
          </ac:spMkLst>
        </pc:spChg>
        <pc:spChg chg="del">
          <ac:chgData name="antonio di maria" userId="f423441cb7f08663" providerId="LiveId" clId="{E2412D86-A23E-4286-B11F-7C6D4337123E}" dt="2023-09-04T07:30:02.138" v="768" actId="478"/>
          <ac:spMkLst>
            <pc:docMk/>
            <pc:sldMk cId="4272408834" sldId="701"/>
            <ac:spMk id="16" creationId="{53F7B58D-20E9-FC5B-F98E-24271AFCD221}"/>
          </ac:spMkLst>
        </pc:spChg>
        <pc:spChg chg="mod">
          <ac:chgData name="antonio di maria" userId="f423441cb7f08663" providerId="LiveId" clId="{E2412D86-A23E-4286-B11F-7C6D4337123E}" dt="2023-09-04T07:30:47.322" v="771" actId="790"/>
          <ac:spMkLst>
            <pc:docMk/>
            <pc:sldMk cId="4272408834" sldId="701"/>
            <ac:spMk id="31" creationId="{F8434491-1657-FB62-E296-2F0D6D0BEED8}"/>
          </ac:spMkLst>
        </pc:spChg>
        <pc:spChg chg="del">
          <ac:chgData name="antonio di maria" userId="f423441cb7f08663" providerId="LiveId" clId="{E2412D86-A23E-4286-B11F-7C6D4337123E}" dt="2023-09-04T07:30:07.302" v="769" actId="478"/>
          <ac:spMkLst>
            <pc:docMk/>
            <pc:sldMk cId="4272408834" sldId="701"/>
            <ac:spMk id="42" creationId="{C798F4E4-CB13-3391-C61E-3D540083AC39}"/>
          </ac:spMkLst>
        </pc:spChg>
        <pc:picChg chg="del">
          <ac:chgData name="antonio di maria" userId="f423441cb7f08663" providerId="LiveId" clId="{E2412D86-A23E-4286-B11F-7C6D4337123E}" dt="2023-09-04T07:29:58.443" v="767" actId="478"/>
          <ac:picMkLst>
            <pc:docMk/>
            <pc:sldMk cId="4272408834" sldId="701"/>
            <ac:picMk id="15" creationId="{8DA55E32-9326-E11A-0B05-7F72E48A2D77}"/>
          </ac:picMkLst>
        </pc:picChg>
        <pc:picChg chg="mod">
          <ac:chgData name="antonio di maria" userId="f423441cb7f08663" providerId="LiveId" clId="{E2412D86-A23E-4286-B11F-7C6D4337123E}" dt="2023-09-04T08:28:23.023" v="772" actId="1076"/>
          <ac:picMkLst>
            <pc:docMk/>
            <pc:sldMk cId="4272408834" sldId="701"/>
            <ac:picMk id="38" creationId="{DEE0663D-A8A1-2DB0-826C-C9C78475C8AA}"/>
          </ac:picMkLst>
        </pc:picChg>
      </pc:sldChg>
      <pc:sldChg chg="modSp mod">
        <pc:chgData name="antonio di maria" userId="f423441cb7f08663" providerId="LiveId" clId="{E2412D86-A23E-4286-B11F-7C6D4337123E}" dt="2023-06-20T14:59:16.748" v="757" actId="113"/>
        <pc:sldMkLst>
          <pc:docMk/>
          <pc:sldMk cId="2875296139" sldId="702"/>
        </pc:sldMkLst>
        <pc:spChg chg="mod">
          <ac:chgData name="antonio di maria" userId="f423441cb7f08663" providerId="LiveId" clId="{E2412D86-A23E-4286-B11F-7C6D4337123E}" dt="2023-06-20T14:58:13.134" v="744" actId="1038"/>
          <ac:spMkLst>
            <pc:docMk/>
            <pc:sldMk cId="2875296139" sldId="702"/>
            <ac:spMk id="4" creationId="{BEDE315A-2DFB-606D-FF15-623E9D8424F4}"/>
          </ac:spMkLst>
        </pc:spChg>
        <pc:spChg chg="mod">
          <ac:chgData name="antonio di maria" userId="f423441cb7f08663" providerId="LiveId" clId="{E2412D86-A23E-4286-B11F-7C6D4337123E}" dt="2023-06-20T14:58:21.307" v="753" actId="1036"/>
          <ac:spMkLst>
            <pc:docMk/>
            <pc:sldMk cId="2875296139" sldId="702"/>
            <ac:spMk id="5" creationId="{851C9D28-3C2A-62EB-E7BB-CE48730EE15B}"/>
          </ac:spMkLst>
        </pc:spChg>
        <pc:spChg chg="mod">
          <ac:chgData name="antonio di maria" userId="f423441cb7f08663" providerId="LiveId" clId="{E2412D86-A23E-4286-B11F-7C6D4337123E}" dt="2023-06-20T14:59:16.748" v="757" actId="113"/>
          <ac:spMkLst>
            <pc:docMk/>
            <pc:sldMk cId="2875296139" sldId="702"/>
            <ac:spMk id="6" creationId="{A601BE16-2850-C13E-687C-909589E830EF}"/>
          </ac:spMkLst>
        </pc:spChg>
      </pc:sldChg>
    </pc:docChg>
  </pc:docChgLst>
  <pc:docChgLst>
    <pc:chgData name="antonio di maria" userId="f423441cb7f08663" providerId="LiveId" clId="{C8013151-68EE-4475-A052-9DAAFD14D720}"/>
    <pc:docChg chg="undo custSel addSld delSld modSld">
      <pc:chgData name="antonio di maria" userId="f423441cb7f08663" providerId="LiveId" clId="{C8013151-68EE-4475-A052-9DAAFD14D720}" dt="2024-06-23T09:40:20.017" v="1974" actId="20577"/>
      <pc:docMkLst>
        <pc:docMk/>
      </pc:docMkLst>
      <pc:sldChg chg="addSp modSp mod">
        <pc:chgData name="antonio di maria" userId="f423441cb7f08663" providerId="LiveId" clId="{C8013151-68EE-4475-A052-9DAAFD14D720}" dt="2024-06-23T07:27:35.802" v="209" actId="1038"/>
        <pc:sldMkLst>
          <pc:docMk/>
          <pc:sldMk cId="2004898496" sldId="256"/>
        </pc:sldMkLst>
        <pc:spChg chg="mod">
          <ac:chgData name="antonio di maria" userId="f423441cb7f08663" providerId="LiveId" clId="{C8013151-68EE-4475-A052-9DAAFD14D720}" dt="2024-06-23T07:21:19.582" v="24" actId="790"/>
          <ac:spMkLst>
            <pc:docMk/>
            <pc:sldMk cId="2004898496" sldId="256"/>
            <ac:spMk id="2" creationId="{A4D3B3C3-57E7-40F9-8417-2FE4CC2EB687}"/>
          </ac:spMkLst>
        </pc:spChg>
        <pc:spChg chg="add mod">
          <ac:chgData name="antonio di maria" userId="f423441cb7f08663" providerId="LiveId" clId="{C8013151-68EE-4475-A052-9DAAFD14D720}" dt="2024-06-23T07:27:35.802" v="209" actId="1038"/>
          <ac:spMkLst>
            <pc:docMk/>
            <pc:sldMk cId="2004898496" sldId="256"/>
            <ac:spMk id="3" creationId="{B770569D-89DC-33FB-6BF5-9C4FBD3F30C9}"/>
          </ac:spMkLst>
        </pc:spChg>
        <pc:spChg chg="mod">
          <ac:chgData name="antonio di maria" userId="f423441cb7f08663" providerId="LiveId" clId="{C8013151-68EE-4475-A052-9DAAFD14D720}" dt="2024-06-23T07:27:27.230" v="193" actId="1036"/>
          <ac:spMkLst>
            <pc:docMk/>
            <pc:sldMk cId="2004898496" sldId="256"/>
            <ac:spMk id="7" creationId="{BB1FFA5C-B20B-3C90-C54A-4DAEB0A5E52A}"/>
          </ac:spMkLst>
        </pc:spChg>
      </pc:sldChg>
      <pc:sldChg chg="modSp mod">
        <pc:chgData name="antonio di maria" userId="f423441cb7f08663" providerId="LiveId" clId="{C8013151-68EE-4475-A052-9DAAFD14D720}" dt="2024-06-23T07:30:02.728" v="265" actId="14100"/>
        <pc:sldMkLst>
          <pc:docMk/>
          <pc:sldMk cId="479918107" sldId="260"/>
        </pc:sldMkLst>
        <pc:spChg chg="mod">
          <ac:chgData name="antonio di maria" userId="f423441cb7f08663" providerId="LiveId" clId="{C8013151-68EE-4475-A052-9DAAFD14D720}" dt="2024-06-23T07:30:02.728" v="265" actId="14100"/>
          <ac:spMkLst>
            <pc:docMk/>
            <pc:sldMk cId="479918107" sldId="260"/>
            <ac:spMk id="2" creationId="{78EEFCC9-4BB1-4FB2-FECF-F5D276A62C87}"/>
          </ac:spMkLst>
        </pc:spChg>
        <pc:spChg chg="mod">
          <ac:chgData name="antonio di maria" userId="f423441cb7f08663" providerId="LiveId" clId="{C8013151-68EE-4475-A052-9DAAFD14D720}" dt="2024-06-23T07:28:55.872" v="239" actId="692"/>
          <ac:spMkLst>
            <pc:docMk/>
            <pc:sldMk cId="479918107" sldId="260"/>
            <ac:spMk id="4" creationId="{AF860952-6136-9BA5-D4E5-8835F3E3554E}"/>
          </ac:spMkLst>
        </pc:spChg>
        <pc:picChg chg="mod">
          <ac:chgData name="antonio di maria" userId="f423441cb7f08663" providerId="LiveId" clId="{C8013151-68EE-4475-A052-9DAAFD14D720}" dt="2024-06-23T07:29:31.970" v="253" actId="692"/>
          <ac:picMkLst>
            <pc:docMk/>
            <pc:sldMk cId="479918107" sldId="260"/>
            <ac:picMk id="6" creationId="{893AB442-D3A3-1CE3-D6E4-17EA6E956ADE}"/>
          </ac:picMkLst>
        </pc:picChg>
        <pc:picChg chg="mod">
          <ac:chgData name="antonio di maria" userId="f423441cb7f08663" providerId="LiveId" clId="{C8013151-68EE-4475-A052-9DAAFD14D720}" dt="2024-06-23T07:29:56.099" v="264" actId="692"/>
          <ac:picMkLst>
            <pc:docMk/>
            <pc:sldMk cId="479918107" sldId="260"/>
            <ac:picMk id="7" creationId="{74CD510C-0471-9712-8464-006F408589D2}"/>
          </ac:picMkLst>
        </pc:picChg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548078169" sldId="262"/>
        </pc:sldMkLst>
      </pc:sldChg>
      <pc:sldChg chg="addSp delSp modSp mod">
        <pc:chgData name="antonio di maria" userId="f423441cb7f08663" providerId="LiveId" clId="{C8013151-68EE-4475-A052-9DAAFD14D720}" dt="2024-06-23T09:31:50.616" v="1795" actId="113"/>
        <pc:sldMkLst>
          <pc:docMk/>
          <pc:sldMk cId="3553051642" sldId="269"/>
        </pc:sldMkLst>
        <pc:spChg chg="mod">
          <ac:chgData name="antonio di maria" userId="f423441cb7f08663" providerId="LiveId" clId="{C8013151-68EE-4475-A052-9DAAFD14D720}" dt="2024-06-23T09:31:50.616" v="1795" actId="113"/>
          <ac:spMkLst>
            <pc:docMk/>
            <pc:sldMk cId="3553051642" sldId="269"/>
            <ac:spMk id="3" creationId="{B89F2A85-F5B7-11CE-0664-816DF34A3EC0}"/>
          </ac:spMkLst>
        </pc:spChg>
        <pc:spChg chg="del mod">
          <ac:chgData name="antonio di maria" userId="f423441cb7f08663" providerId="LiveId" clId="{C8013151-68EE-4475-A052-9DAAFD14D720}" dt="2024-06-23T09:31:17.251" v="1789" actId="478"/>
          <ac:spMkLst>
            <pc:docMk/>
            <pc:sldMk cId="3553051642" sldId="269"/>
            <ac:spMk id="4" creationId="{B19321EC-214A-BBF4-044B-4BE2D30C1AEF}"/>
          </ac:spMkLst>
        </pc:spChg>
        <pc:spChg chg="del mod">
          <ac:chgData name="antonio di maria" userId="f423441cb7f08663" providerId="LiveId" clId="{C8013151-68EE-4475-A052-9DAAFD14D720}" dt="2024-06-23T09:29:34.363" v="1737" actId="478"/>
          <ac:spMkLst>
            <pc:docMk/>
            <pc:sldMk cId="3553051642" sldId="269"/>
            <ac:spMk id="6" creationId="{F83479F1-1115-630A-E014-D7E46AA79456}"/>
          </ac:spMkLst>
        </pc:spChg>
        <pc:spChg chg="add del mod">
          <ac:chgData name="antonio di maria" userId="f423441cb7f08663" providerId="LiveId" clId="{C8013151-68EE-4475-A052-9DAAFD14D720}" dt="2024-06-23T09:31:21.547" v="1790" actId="478"/>
          <ac:spMkLst>
            <pc:docMk/>
            <pc:sldMk cId="3553051642" sldId="269"/>
            <ac:spMk id="7" creationId="{0D70ABE4-4D1A-40C7-5782-112EB39ED293}"/>
          </ac:spMkLst>
        </pc:spChg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1434710824" sldId="284"/>
        </pc:sldMkLst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20917770" sldId="287"/>
        </pc:sldMkLst>
      </pc:sldChg>
      <pc:sldChg chg="addSp modSp mod">
        <pc:chgData name="antonio di maria" userId="f423441cb7f08663" providerId="LiveId" clId="{C8013151-68EE-4475-A052-9DAAFD14D720}" dt="2024-06-23T09:38:58.553" v="1864" actId="1076"/>
        <pc:sldMkLst>
          <pc:docMk/>
          <pc:sldMk cId="1501777361" sldId="320"/>
        </pc:sldMkLst>
        <pc:spChg chg="mod">
          <ac:chgData name="antonio di maria" userId="f423441cb7f08663" providerId="LiveId" clId="{C8013151-68EE-4475-A052-9DAAFD14D720}" dt="2024-06-23T09:38:29.527" v="1854" actId="1076"/>
          <ac:spMkLst>
            <pc:docMk/>
            <pc:sldMk cId="1501777361" sldId="320"/>
            <ac:spMk id="2" creationId="{00000000-0000-0000-0000-000000000000}"/>
          </ac:spMkLst>
        </pc:spChg>
        <pc:spChg chg="mod">
          <ac:chgData name="antonio di maria" userId="f423441cb7f08663" providerId="LiveId" clId="{C8013151-68EE-4475-A052-9DAAFD14D720}" dt="2024-06-23T09:38:33.270" v="1855" actId="1076"/>
          <ac:spMkLst>
            <pc:docMk/>
            <pc:sldMk cId="1501777361" sldId="320"/>
            <ac:spMk id="3" creationId="{00000000-0000-0000-0000-000000000000}"/>
          </ac:spMkLst>
        </pc:spChg>
        <pc:picChg chg="add mod">
          <ac:chgData name="antonio di maria" userId="f423441cb7f08663" providerId="LiveId" clId="{C8013151-68EE-4475-A052-9DAAFD14D720}" dt="2024-06-23T09:38:58.553" v="1864" actId="1076"/>
          <ac:picMkLst>
            <pc:docMk/>
            <pc:sldMk cId="1501777361" sldId="320"/>
            <ac:picMk id="4" creationId="{AB2184F3-5C1E-739B-F089-3A5B3CE15C1A}"/>
          </ac:picMkLst>
        </pc:picChg>
      </pc:sldChg>
      <pc:sldChg chg="del">
        <pc:chgData name="antonio di maria" userId="f423441cb7f08663" providerId="LiveId" clId="{C8013151-68EE-4475-A052-9DAAFD14D720}" dt="2024-06-23T09:39:05.643" v="1865" actId="47"/>
        <pc:sldMkLst>
          <pc:docMk/>
          <pc:sldMk cId="4269362104" sldId="331"/>
        </pc:sldMkLst>
      </pc:sldChg>
      <pc:sldChg chg="del">
        <pc:chgData name="antonio di maria" userId="f423441cb7f08663" providerId="LiveId" clId="{C8013151-68EE-4475-A052-9DAAFD14D720}" dt="2024-06-23T09:39:14.135" v="1866" actId="47"/>
        <pc:sldMkLst>
          <pc:docMk/>
          <pc:sldMk cId="3877831155" sldId="402"/>
        </pc:sldMkLst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2190922673" sldId="663"/>
        </pc:sldMkLst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284649688" sldId="675"/>
        </pc:sldMkLst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491235839" sldId="676"/>
        </pc:sldMkLst>
      </pc:sldChg>
      <pc:sldChg chg="del">
        <pc:chgData name="antonio di maria" userId="f423441cb7f08663" providerId="LiveId" clId="{C8013151-68EE-4475-A052-9DAAFD14D720}" dt="2024-06-23T07:20:43.747" v="22" actId="47"/>
        <pc:sldMkLst>
          <pc:docMk/>
          <pc:sldMk cId="1087135688" sldId="677"/>
        </pc:sldMkLst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1386828773" sldId="686"/>
        </pc:sldMkLst>
      </pc:sldChg>
      <pc:sldChg chg="del">
        <pc:chgData name="antonio di maria" userId="f423441cb7f08663" providerId="LiveId" clId="{C8013151-68EE-4475-A052-9DAAFD14D720}" dt="2024-06-23T08:43:00.290" v="1336" actId="47"/>
        <pc:sldMkLst>
          <pc:docMk/>
          <pc:sldMk cId="272251380" sldId="695"/>
        </pc:sldMkLst>
      </pc:sldChg>
      <pc:sldChg chg="del">
        <pc:chgData name="antonio di maria" userId="f423441cb7f08663" providerId="LiveId" clId="{C8013151-68EE-4475-A052-9DAAFD14D720}" dt="2024-06-23T08:42:54.053" v="1334" actId="47"/>
        <pc:sldMkLst>
          <pc:docMk/>
          <pc:sldMk cId="4157512154" sldId="696"/>
        </pc:sldMkLst>
      </pc:sldChg>
      <pc:sldChg chg="addSp delSp modSp mod">
        <pc:chgData name="antonio di maria" userId="f423441cb7f08663" providerId="LiveId" clId="{C8013151-68EE-4475-A052-9DAAFD14D720}" dt="2024-06-23T07:24:17.143" v="147" actId="403"/>
        <pc:sldMkLst>
          <pc:docMk/>
          <pc:sldMk cId="3962801311" sldId="700"/>
        </pc:sldMkLst>
        <pc:spChg chg="del mod">
          <ac:chgData name="antonio di maria" userId="f423441cb7f08663" providerId="LiveId" clId="{C8013151-68EE-4475-A052-9DAAFD14D720}" dt="2024-06-23T07:13:32.124" v="5" actId="478"/>
          <ac:spMkLst>
            <pc:docMk/>
            <pc:sldMk cId="3962801311" sldId="700"/>
            <ac:spMk id="2" creationId="{D0089A0A-367A-B6C6-6B86-CE0ACC15E5EE}"/>
          </ac:spMkLst>
        </pc:spChg>
        <pc:spChg chg="add mod">
          <ac:chgData name="antonio di maria" userId="f423441cb7f08663" providerId="LiveId" clId="{C8013151-68EE-4475-A052-9DAAFD14D720}" dt="2024-06-23T07:13:29.969" v="4" actId="122"/>
          <ac:spMkLst>
            <pc:docMk/>
            <pc:sldMk cId="3962801311" sldId="700"/>
            <ac:spMk id="3" creationId="{7D268D1E-9AC7-046C-7A16-188FAE5926A2}"/>
          </ac:spMkLst>
        </pc:spChg>
        <pc:spChg chg="del">
          <ac:chgData name="antonio di maria" userId="f423441cb7f08663" providerId="LiveId" clId="{C8013151-68EE-4475-A052-9DAAFD14D720}" dt="2024-06-23T07:13:39.927" v="6" actId="478"/>
          <ac:spMkLst>
            <pc:docMk/>
            <pc:sldMk cId="3962801311" sldId="700"/>
            <ac:spMk id="5" creationId="{60694639-631A-AD47-CE09-2C7F18C228A8}"/>
          </ac:spMkLst>
        </pc:spChg>
        <pc:spChg chg="add del mod">
          <ac:chgData name="antonio di maria" userId="f423441cb7f08663" providerId="LiveId" clId="{C8013151-68EE-4475-A052-9DAAFD14D720}" dt="2024-06-23T07:13:43.628" v="8" actId="478"/>
          <ac:spMkLst>
            <pc:docMk/>
            <pc:sldMk cId="3962801311" sldId="700"/>
            <ac:spMk id="6" creationId="{606B6E74-9358-8CD8-006A-E6B6ED6617F2}"/>
          </ac:spMkLst>
        </pc:spChg>
        <pc:spChg chg="add mod">
          <ac:chgData name="antonio di maria" userId="f423441cb7f08663" providerId="LiveId" clId="{C8013151-68EE-4475-A052-9DAAFD14D720}" dt="2024-06-23T07:24:17.143" v="147" actId="403"/>
          <ac:spMkLst>
            <pc:docMk/>
            <pc:sldMk cId="3962801311" sldId="700"/>
            <ac:spMk id="7" creationId="{C48A0BE3-CE87-BA3E-646B-0477773BB7F3}"/>
          </ac:spMkLst>
        </pc:spChg>
      </pc:sldChg>
      <pc:sldChg chg="del">
        <pc:chgData name="antonio di maria" userId="f423441cb7f08663" providerId="LiveId" clId="{C8013151-68EE-4475-A052-9DAAFD14D720}" dt="2024-06-23T07:20:19.782" v="21" actId="47"/>
        <pc:sldMkLst>
          <pc:docMk/>
          <pc:sldMk cId="4272408834" sldId="701"/>
        </pc:sldMkLst>
      </pc:sldChg>
      <pc:sldChg chg="addSp delSp modSp mod">
        <pc:chgData name="antonio di maria" userId="f423441cb7f08663" providerId="LiveId" clId="{C8013151-68EE-4475-A052-9DAAFD14D720}" dt="2024-06-23T08:27:45.467" v="1246" actId="1076"/>
        <pc:sldMkLst>
          <pc:docMk/>
          <pc:sldMk cId="2875296139" sldId="702"/>
        </pc:sldMkLst>
        <pc:spChg chg="del">
          <ac:chgData name="antonio di maria" userId="f423441cb7f08663" providerId="LiveId" clId="{C8013151-68EE-4475-A052-9DAAFD14D720}" dt="2024-06-23T07:30:35.888" v="268" actId="478"/>
          <ac:spMkLst>
            <pc:docMk/>
            <pc:sldMk cId="2875296139" sldId="702"/>
            <ac:spMk id="4" creationId="{BEDE315A-2DFB-606D-FF15-623E9D8424F4}"/>
          </ac:spMkLst>
        </pc:spChg>
        <pc:spChg chg="del">
          <ac:chgData name="antonio di maria" userId="f423441cb7f08663" providerId="LiveId" clId="{C8013151-68EE-4475-A052-9DAAFD14D720}" dt="2024-06-23T07:30:38.603" v="269" actId="478"/>
          <ac:spMkLst>
            <pc:docMk/>
            <pc:sldMk cId="2875296139" sldId="702"/>
            <ac:spMk id="5" creationId="{851C9D28-3C2A-62EB-E7BB-CE48730EE15B}"/>
          </ac:spMkLst>
        </pc:spChg>
        <pc:spChg chg="del">
          <ac:chgData name="antonio di maria" userId="f423441cb7f08663" providerId="LiveId" clId="{C8013151-68EE-4475-A052-9DAAFD14D720}" dt="2024-06-23T07:32:43.892" v="270" actId="478"/>
          <ac:spMkLst>
            <pc:docMk/>
            <pc:sldMk cId="2875296139" sldId="702"/>
            <ac:spMk id="6" creationId="{A601BE16-2850-C13E-687C-909589E830EF}"/>
          </ac:spMkLst>
        </pc:spChg>
        <pc:spChg chg="add mod">
          <ac:chgData name="antonio di maria" userId="f423441cb7f08663" providerId="LiveId" clId="{C8013151-68EE-4475-A052-9DAAFD14D720}" dt="2024-06-23T07:49:50.580" v="437" actId="123"/>
          <ac:spMkLst>
            <pc:docMk/>
            <pc:sldMk cId="2875296139" sldId="702"/>
            <ac:spMk id="8" creationId="{CA63FC08-FD0D-1D5C-CF0F-7ACA41CC9203}"/>
          </ac:spMkLst>
        </pc:spChg>
        <pc:spChg chg="add mod">
          <ac:chgData name="antonio di maria" userId="f423441cb7f08663" providerId="LiveId" clId="{C8013151-68EE-4475-A052-9DAAFD14D720}" dt="2024-06-23T08:01:13.589" v="725" actId="1038"/>
          <ac:spMkLst>
            <pc:docMk/>
            <pc:sldMk cId="2875296139" sldId="702"/>
            <ac:spMk id="9" creationId="{1002ADCF-E1BF-F15E-CA5E-0C18681E0EF3}"/>
          </ac:spMkLst>
        </pc:spChg>
        <pc:spChg chg="add mod">
          <ac:chgData name="antonio di maria" userId="f423441cb7f08663" providerId="LiveId" clId="{C8013151-68EE-4475-A052-9DAAFD14D720}" dt="2024-06-23T08:01:13.589" v="725" actId="1038"/>
          <ac:spMkLst>
            <pc:docMk/>
            <pc:sldMk cId="2875296139" sldId="702"/>
            <ac:spMk id="10" creationId="{FA5188B7-0C82-7ABD-EC4C-A5872B7DE6E2}"/>
          </ac:spMkLst>
        </pc:spChg>
        <pc:spChg chg="add mod">
          <ac:chgData name="antonio di maria" userId="f423441cb7f08663" providerId="LiveId" clId="{C8013151-68EE-4475-A052-9DAAFD14D720}" dt="2024-06-23T08:08:28.971" v="1022" actId="1035"/>
          <ac:spMkLst>
            <pc:docMk/>
            <pc:sldMk cId="2875296139" sldId="702"/>
            <ac:spMk id="19" creationId="{3B151C5F-BF28-86F6-EB10-4585D7D22A56}"/>
          </ac:spMkLst>
        </pc:spChg>
        <pc:spChg chg="add mod">
          <ac:chgData name="antonio di maria" userId="f423441cb7f08663" providerId="LiveId" clId="{C8013151-68EE-4475-A052-9DAAFD14D720}" dt="2024-06-23T08:07:43.413" v="901" actId="1037"/>
          <ac:spMkLst>
            <pc:docMk/>
            <pc:sldMk cId="2875296139" sldId="702"/>
            <ac:spMk id="20" creationId="{22ED4DF1-9AE3-4EC3-F141-224250F47719}"/>
          </ac:spMkLst>
        </pc:spChg>
        <pc:spChg chg="add mod">
          <ac:chgData name="antonio di maria" userId="f423441cb7f08663" providerId="LiveId" clId="{C8013151-68EE-4475-A052-9DAAFD14D720}" dt="2024-06-23T08:07:19.081" v="869" actId="1036"/>
          <ac:spMkLst>
            <pc:docMk/>
            <pc:sldMk cId="2875296139" sldId="702"/>
            <ac:spMk id="21" creationId="{10E150D4-C073-1374-DDF5-74329A62F70C}"/>
          </ac:spMkLst>
        </pc:spChg>
        <pc:spChg chg="add mod">
          <ac:chgData name="antonio di maria" userId="f423441cb7f08663" providerId="LiveId" clId="{C8013151-68EE-4475-A052-9DAAFD14D720}" dt="2024-06-23T08:06:57.709" v="856" actId="14100"/>
          <ac:spMkLst>
            <pc:docMk/>
            <pc:sldMk cId="2875296139" sldId="702"/>
            <ac:spMk id="22" creationId="{250095D9-3F7D-3459-2D2F-9E5B656DFB7E}"/>
          </ac:spMkLst>
        </pc:spChg>
        <pc:grpChg chg="add mod">
          <ac:chgData name="antonio di maria" userId="f423441cb7f08663" providerId="LiveId" clId="{C8013151-68EE-4475-A052-9DAAFD14D720}" dt="2024-06-23T08:01:13.589" v="725" actId="1038"/>
          <ac:grpSpMkLst>
            <pc:docMk/>
            <pc:sldMk cId="2875296139" sldId="702"/>
            <ac:grpSpMk id="18" creationId="{CD3159AB-FFF9-CC7E-5E08-E75702C6C806}"/>
          </ac:grpSpMkLst>
        </pc:grpChg>
        <pc:grpChg chg="add mod">
          <ac:chgData name="antonio di maria" userId="f423441cb7f08663" providerId="LiveId" clId="{C8013151-68EE-4475-A052-9DAAFD14D720}" dt="2024-06-23T08:05:15.232" v="816" actId="164"/>
          <ac:grpSpMkLst>
            <pc:docMk/>
            <pc:sldMk cId="2875296139" sldId="702"/>
            <ac:grpSpMk id="27" creationId="{8D77E746-D3ED-A419-3E5B-FF577016F9AE}"/>
          </ac:grpSpMkLst>
        </pc:grpChg>
        <pc:picChg chg="del">
          <ac:chgData name="antonio di maria" userId="f423441cb7f08663" providerId="LiveId" clId="{C8013151-68EE-4475-A052-9DAAFD14D720}" dt="2024-06-23T07:30:32.577" v="267" actId="478"/>
          <ac:picMkLst>
            <pc:docMk/>
            <pc:sldMk cId="2875296139" sldId="702"/>
            <ac:picMk id="3" creationId="{B0F83DDC-4865-0589-5804-A403F54EE960}"/>
          </ac:picMkLst>
        </pc:picChg>
        <pc:picChg chg="add mod">
          <ac:chgData name="antonio di maria" userId="f423441cb7f08663" providerId="LiveId" clId="{C8013151-68EE-4475-A052-9DAAFD14D720}" dt="2024-06-23T08:03:35.218" v="760" actId="1037"/>
          <ac:picMkLst>
            <pc:docMk/>
            <pc:sldMk cId="2875296139" sldId="702"/>
            <ac:picMk id="7" creationId="{2FD395AE-69EE-3E42-C7E0-394E6A149B70}"/>
          </ac:picMkLst>
        </pc:picChg>
        <pc:picChg chg="add mod">
          <ac:chgData name="antonio di maria" userId="f423441cb7f08663" providerId="LiveId" clId="{C8013151-68EE-4475-A052-9DAAFD14D720}" dt="2024-06-23T08:07:49.557" v="924" actId="1037"/>
          <ac:picMkLst>
            <pc:docMk/>
            <pc:sldMk cId="2875296139" sldId="702"/>
            <ac:picMk id="23" creationId="{2B1EED5A-791B-FB6A-3CE2-EAFA8014D0E6}"/>
          </ac:picMkLst>
        </pc:picChg>
        <pc:picChg chg="add mod">
          <ac:chgData name="antonio di maria" userId="f423441cb7f08663" providerId="LiveId" clId="{C8013151-68EE-4475-A052-9DAAFD14D720}" dt="2024-06-23T08:05:28.704" v="844" actId="1037"/>
          <ac:picMkLst>
            <pc:docMk/>
            <pc:sldMk cId="2875296139" sldId="702"/>
            <ac:picMk id="24" creationId="{AFA528CE-36E5-ECE0-771E-6F981FF4D835}"/>
          </ac:picMkLst>
        </pc:picChg>
        <pc:picChg chg="add mod">
          <ac:chgData name="antonio di maria" userId="f423441cb7f08663" providerId="LiveId" clId="{C8013151-68EE-4475-A052-9DAAFD14D720}" dt="2024-06-23T08:08:03.896" v="985" actId="1036"/>
          <ac:picMkLst>
            <pc:docMk/>
            <pc:sldMk cId="2875296139" sldId="702"/>
            <ac:picMk id="25" creationId="{E4265CC5-DF3A-49BD-C9BD-384F5599CE0B}"/>
          </ac:picMkLst>
        </pc:picChg>
        <pc:picChg chg="add mod">
          <ac:chgData name="antonio di maria" userId="f423441cb7f08663" providerId="LiveId" clId="{C8013151-68EE-4475-A052-9DAAFD14D720}" dt="2024-06-23T08:05:15.232" v="816" actId="164"/>
          <ac:picMkLst>
            <pc:docMk/>
            <pc:sldMk cId="2875296139" sldId="702"/>
            <ac:picMk id="26" creationId="{91D5DF38-2906-55EC-B9CA-7AA6CDC31EAC}"/>
          </ac:picMkLst>
        </pc:picChg>
        <pc:picChg chg="add mod">
          <ac:chgData name="antonio di maria" userId="f423441cb7f08663" providerId="LiveId" clId="{C8013151-68EE-4475-A052-9DAAFD14D720}" dt="2024-06-23T08:27:45.467" v="1246" actId="1076"/>
          <ac:picMkLst>
            <pc:docMk/>
            <pc:sldMk cId="2875296139" sldId="702"/>
            <ac:picMk id="28" creationId="{FF2A73EA-BBB4-EF96-A156-D8AA839473F1}"/>
          </ac:picMkLst>
        </pc:picChg>
        <pc:cxnChg chg="add mod">
          <ac:chgData name="antonio di maria" userId="f423441cb7f08663" providerId="LiveId" clId="{C8013151-68EE-4475-A052-9DAAFD14D720}" dt="2024-06-23T08:00:34.868" v="686" actId="164"/>
          <ac:cxnSpMkLst>
            <pc:docMk/>
            <pc:sldMk cId="2875296139" sldId="702"/>
            <ac:cxnSpMk id="12" creationId="{4ADFF6B6-5DEA-159E-D5C3-DB0125188567}"/>
          </ac:cxnSpMkLst>
        </pc:cxnChg>
        <pc:cxnChg chg="add mod">
          <ac:chgData name="antonio di maria" userId="f423441cb7f08663" providerId="LiveId" clId="{C8013151-68EE-4475-A052-9DAAFD14D720}" dt="2024-06-23T08:00:34.868" v="686" actId="164"/>
          <ac:cxnSpMkLst>
            <pc:docMk/>
            <pc:sldMk cId="2875296139" sldId="702"/>
            <ac:cxnSpMk id="15" creationId="{9070BDA7-1C77-E78F-1EEB-B3F872EA92AD}"/>
          </ac:cxnSpMkLst>
        </pc:cxnChg>
        <pc:cxnChg chg="add mod">
          <ac:chgData name="antonio di maria" userId="f423441cb7f08663" providerId="LiveId" clId="{C8013151-68EE-4475-A052-9DAAFD14D720}" dt="2024-06-23T08:00:34.868" v="686" actId="164"/>
          <ac:cxnSpMkLst>
            <pc:docMk/>
            <pc:sldMk cId="2875296139" sldId="702"/>
            <ac:cxnSpMk id="17" creationId="{08DF054A-D1B8-1AF9-E873-550B878A645C}"/>
          </ac:cxnSpMkLst>
        </pc:cxnChg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4166018176" sldId="704"/>
        </pc:sldMkLst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520938327" sldId="706"/>
        </pc:sldMkLst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421491289" sldId="707"/>
        </pc:sldMkLst>
      </pc:sldChg>
      <pc:sldChg chg="del">
        <pc:chgData name="antonio di maria" userId="f423441cb7f08663" providerId="LiveId" clId="{C8013151-68EE-4475-A052-9DAAFD14D720}" dt="2024-06-23T08:42:55.178" v="1335" actId="47"/>
        <pc:sldMkLst>
          <pc:docMk/>
          <pc:sldMk cId="1140236461" sldId="709"/>
        </pc:sldMkLst>
      </pc:sldChg>
      <pc:sldChg chg="del">
        <pc:chgData name="antonio di maria" userId="f423441cb7f08663" providerId="LiveId" clId="{C8013151-68EE-4475-A052-9DAAFD14D720}" dt="2024-06-23T08:35:12.341" v="1247" actId="47"/>
        <pc:sldMkLst>
          <pc:docMk/>
          <pc:sldMk cId="4067431650" sldId="710"/>
        </pc:sldMkLst>
      </pc:sldChg>
      <pc:sldChg chg="modSp mod">
        <pc:chgData name="antonio di maria" userId="f423441cb7f08663" providerId="LiveId" clId="{C8013151-68EE-4475-A052-9DAAFD14D720}" dt="2024-06-23T08:35:49.533" v="1299" actId="20577"/>
        <pc:sldMkLst>
          <pc:docMk/>
          <pc:sldMk cId="1115922575" sldId="711"/>
        </pc:sldMkLst>
        <pc:spChg chg="mod">
          <ac:chgData name="antonio di maria" userId="f423441cb7f08663" providerId="LiveId" clId="{C8013151-68EE-4475-A052-9DAAFD14D720}" dt="2024-06-23T08:35:49.533" v="1299" actId="20577"/>
          <ac:spMkLst>
            <pc:docMk/>
            <pc:sldMk cId="1115922575" sldId="711"/>
            <ac:spMk id="3" creationId="{A3D58BAB-5674-99A1-7DD8-8B1E6ABC987D}"/>
          </ac:spMkLst>
        </pc:spChg>
      </pc:sldChg>
      <pc:sldChg chg="add del">
        <pc:chgData name="antonio di maria" userId="f423441cb7f08663" providerId="LiveId" clId="{C8013151-68EE-4475-A052-9DAAFD14D720}" dt="2024-06-23T08:35:16.991" v="1248" actId="47"/>
        <pc:sldMkLst>
          <pc:docMk/>
          <pc:sldMk cId="1840250416" sldId="712"/>
        </pc:sldMkLst>
      </pc:sldChg>
      <pc:sldChg chg="new del">
        <pc:chgData name="antonio di maria" userId="f423441cb7f08663" providerId="LiveId" clId="{C8013151-68EE-4475-A052-9DAAFD14D720}" dt="2024-06-23T08:11:04.745" v="1024" actId="47"/>
        <pc:sldMkLst>
          <pc:docMk/>
          <pc:sldMk cId="676416318" sldId="713"/>
        </pc:sldMkLst>
      </pc:sldChg>
      <pc:sldChg chg="addSp delSp modSp add mod">
        <pc:chgData name="antonio di maria" userId="f423441cb7f08663" providerId="LiveId" clId="{C8013151-68EE-4475-A052-9DAAFD14D720}" dt="2024-06-23T08:27:26.469" v="1242" actId="1037"/>
        <pc:sldMkLst>
          <pc:docMk/>
          <pc:sldMk cId="1434468830" sldId="713"/>
        </pc:sldMkLst>
        <pc:spChg chg="add mod">
          <ac:chgData name="antonio di maria" userId="f423441cb7f08663" providerId="LiveId" clId="{C8013151-68EE-4475-A052-9DAAFD14D720}" dt="2024-06-23T08:25:39.491" v="1205" actId="1076"/>
          <ac:spMkLst>
            <pc:docMk/>
            <pc:sldMk cId="1434468830" sldId="713"/>
            <ac:spMk id="6" creationId="{5284424A-A565-5385-BAF5-C7D22AE3A890}"/>
          </ac:spMkLst>
        </pc:spChg>
        <pc:spChg chg="mod">
          <ac:chgData name="antonio di maria" userId="f423441cb7f08663" providerId="LiveId" clId="{C8013151-68EE-4475-A052-9DAAFD14D720}" dt="2024-06-23T08:17:54.225" v="1156" actId="14100"/>
          <ac:spMkLst>
            <pc:docMk/>
            <pc:sldMk cId="1434468830" sldId="713"/>
            <ac:spMk id="9" creationId="{1002ADCF-E1BF-F15E-CA5E-0C18681E0EF3}"/>
          </ac:spMkLst>
        </pc:spChg>
        <pc:spChg chg="del mod">
          <ac:chgData name="antonio di maria" userId="f423441cb7f08663" providerId="LiveId" clId="{C8013151-68EE-4475-A052-9DAAFD14D720}" dt="2024-06-23T08:18:27.349" v="1181" actId="478"/>
          <ac:spMkLst>
            <pc:docMk/>
            <pc:sldMk cId="1434468830" sldId="713"/>
            <ac:spMk id="10" creationId="{FA5188B7-0C82-7ABD-EC4C-A5872B7DE6E2}"/>
          </ac:spMkLst>
        </pc:spChg>
        <pc:spChg chg="del">
          <ac:chgData name="antonio di maria" userId="f423441cb7f08663" providerId="LiveId" clId="{C8013151-68EE-4475-A052-9DAAFD14D720}" dt="2024-06-23T08:11:34.640" v="1028" actId="478"/>
          <ac:spMkLst>
            <pc:docMk/>
            <pc:sldMk cId="1434468830" sldId="713"/>
            <ac:spMk id="19" creationId="{3B151C5F-BF28-86F6-EB10-4585D7D22A56}"/>
          </ac:spMkLst>
        </pc:spChg>
        <pc:spChg chg="del">
          <ac:chgData name="antonio di maria" userId="f423441cb7f08663" providerId="LiveId" clId="{C8013151-68EE-4475-A052-9DAAFD14D720}" dt="2024-06-23T08:11:36.954" v="1030" actId="478"/>
          <ac:spMkLst>
            <pc:docMk/>
            <pc:sldMk cId="1434468830" sldId="713"/>
            <ac:spMk id="20" creationId="{22ED4DF1-9AE3-4EC3-F141-224250F47719}"/>
          </ac:spMkLst>
        </pc:spChg>
        <pc:spChg chg="del">
          <ac:chgData name="antonio di maria" userId="f423441cb7f08663" providerId="LiveId" clId="{C8013151-68EE-4475-A052-9DAAFD14D720}" dt="2024-06-23T08:11:39.447" v="1032" actId="478"/>
          <ac:spMkLst>
            <pc:docMk/>
            <pc:sldMk cId="1434468830" sldId="713"/>
            <ac:spMk id="21" creationId="{10E150D4-C073-1374-DDF5-74329A62F70C}"/>
          </ac:spMkLst>
        </pc:spChg>
        <pc:grpChg chg="mod">
          <ac:chgData name="antonio di maria" userId="f423441cb7f08663" providerId="LiveId" clId="{C8013151-68EE-4475-A052-9DAAFD14D720}" dt="2024-06-23T08:25:18.686" v="1200" actId="14100"/>
          <ac:grpSpMkLst>
            <pc:docMk/>
            <pc:sldMk cId="1434468830" sldId="713"/>
            <ac:grpSpMk id="18" creationId="{CD3159AB-FFF9-CC7E-5E08-E75702C6C806}"/>
          </ac:grpSpMkLst>
        </pc:grpChg>
        <pc:grpChg chg="del">
          <ac:chgData name="antonio di maria" userId="f423441cb7f08663" providerId="LiveId" clId="{C8013151-68EE-4475-A052-9DAAFD14D720}" dt="2024-06-23T08:11:41.971" v="1034" actId="478"/>
          <ac:grpSpMkLst>
            <pc:docMk/>
            <pc:sldMk cId="1434468830" sldId="713"/>
            <ac:grpSpMk id="27" creationId="{8D77E746-D3ED-A419-3E5B-FF577016F9AE}"/>
          </ac:grpSpMkLst>
        </pc:grpChg>
        <pc:picChg chg="add mod">
          <ac:chgData name="antonio di maria" userId="f423441cb7f08663" providerId="LiveId" clId="{C8013151-68EE-4475-A052-9DAAFD14D720}" dt="2024-06-23T08:27:26.469" v="1242" actId="1037"/>
          <ac:picMkLst>
            <pc:docMk/>
            <pc:sldMk cId="1434468830" sldId="713"/>
            <ac:picMk id="3" creationId="{A2157DFA-1A03-EFC1-0F36-F2FED33CDC4E}"/>
          </ac:picMkLst>
        </pc:picChg>
        <pc:picChg chg="add del mod">
          <ac:chgData name="antonio di maria" userId="f423441cb7f08663" providerId="LiveId" clId="{C8013151-68EE-4475-A052-9DAAFD14D720}" dt="2024-06-23T08:24:48.822" v="1185" actId="478"/>
          <ac:picMkLst>
            <pc:docMk/>
            <pc:sldMk cId="1434468830" sldId="713"/>
            <ac:picMk id="4" creationId="{FF2A73EA-BBB4-EF96-A156-D8AA839473F1}"/>
          </ac:picMkLst>
        </pc:picChg>
        <pc:picChg chg="del">
          <ac:chgData name="antonio di maria" userId="f423441cb7f08663" providerId="LiveId" clId="{C8013151-68EE-4475-A052-9DAAFD14D720}" dt="2024-06-23T08:11:37.665" v="1031" actId="478"/>
          <ac:picMkLst>
            <pc:docMk/>
            <pc:sldMk cId="1434468830" sldId="713"/>
            <ac:picMk id="23" creationId="{2B1EED5A-791B-FB6A-3CE2-EAFA8014D0E6}"/>
          </ac:picMkLst>
        </pc:picChg>
        <pc:picChg chg="del">
          <ac:chgData name="antonio di maria" userId="f423441cb7f08663" providerId="LiveId" clId="{C8013151-68EE-4475-A052-9DAAFD14D720}" dt="2024-06-23T08:11:40.487" v="1033" actId="478"/>
          <ac:picMkLst>
            <pc:docMk/>
            <pc:sldMk cId="1434468830" sldId="713"/>
            <ac:picMk id="24" creationId="{AFA528CE-36E5-ECE0-771E-6F981FF4D835}"/>
          </ac:picMkLst>
        </pc:picChg>
        <pc:picChg chg="del">
          <ac:chgData name="antonio di maria" userId="f423441cb7f08663" providerId="LiveId" clId="{C8013151-68EE-4475-A052-9DAAFD14D720}" dt="2024-06-23T08:11:35.483" v="1029" actId="478"/>
          <ac:picMkLst>
            <pc:docMk/>
            <pc:sldMk cId="1434468830" sldId="713"/>
            <ac:picMk id="25" creationId="{E4265CC5-DF3A-49BD-C9BD-384F5599CE0B}"/>
          </ac:picMkLst>
        </pc:picChg>
        <pc:cxnChg chg="add mod">
          <ac:chgData name="antonio di maria" userId="f423441cb7f08663" providerId="LiveId" clId="{C8013151-68EE-4475-A052-9DAAFD14D720}" dt="2024-06-23T08:27:22.375" v="1231" actId="14100"/>
          <ac:cxnSpMkLst>
            <pc:docMk/>
            <pc:sldMk cId="1434468830" sldId="713"/>
            <ac:cxnSpMk id="14" creationId="{15B9A4A2-2E35-301C-D369-96A751602AD3}"/>
          </ac:cxnSpMkLst>
        </pc:cxnChg>
        <pc:cxnChg chg="mod">
          <ac:chgData name="antonio di maria" userId="f423441cb7f08663" providerId="LiveId" clId="{C8013151-68EE-4475-A052-9DAAFD14D720}" dt="2024-06-23T08:25:22.481" v="1201" actId="14100"/>
          <ac:cxnSpMkLst>
            <pc:docMk/>
            <pc:sldMk cId="1434468830" sldId="713"/>
            <ac:cxnSpMk id="17" creationId="{08DF054A-D1B8-1AF9-E873-550B878A645C}"/>
          </ac:cxnSpMkLst>
        </pc:cxnChg>
      </pc:sldChg>
      <pc:sldChg chg="new del">
        <pc:chgData name="antonio di maria" userId="f423441cb7f08663" providerId="LiveId" clId="{C8013151-68EE-4475-A052-9DAAFD14D720}" dt="2024-06-23T08:11:23.300" v="1026" actId="47"/>
        <pc:sldMkLst>
          <pc:docMk/>
          <pc:sldMk cId="2555236261" sldId="713"/>
        </pc:sldMkLst>
      </pc:sldChg>
      <pc:sldChg chg="add">
        <pc:chgData name="antonio di maria" userId="f423441cb7f08663" providerId="LiveId" clId="{C8013151-68EE-4475-A052-9DAAFD14D720}" dt="2024-06-23T08:35:54.668" v="1300" actId="2890"/>
        <pc:sldMkLst>
          <pc:docMk/>
          <pc:sldMk cId="192039300" sldId="714"/>
        </pc:sldMkLst>
      </pc:sldChg>
      <pc:sldChg chg="addSp delSp modSp new mod">
        <pc:chgData name="antonio di maria" userId="f423441cb7f08663" providerId="LiveId" clId="{C8013151-68EE-4475-A052-9DAAFD14D720}" dt="2024-06-23T08:53:37.902" v="1537" actId="1035"/>
        <pc:sldMkLst>
          <pc:docMk/>
          <pc:sldMk cId="1539161911" sldId="715"/>
        </pc:sldMkLst>
        <pc:spChg chg="add del mod">
          <ac:chgData name="antonio di maria" userId="f423441cb7f08663" providerId="LiveId" clId="{C8013151-68EE-4475-A052-9DAAFD14D720}" dt="2024-06-23T08:37:55.174" v="1312" actId="14100"/>
          <ac:spMkLst>
            <pc:docMk/>
            <pc:sldMk cId="1539161911" sldId="715"/>
            <ac:spMk id="2" creationId="{6EFD754C-9593-1E12-2804-B759BEA217CF}"/>
          </ac:spMkLst>
        </pc:spChg>
        <pc:spChg chg="add mod">
          <ac:chgData name="antonio di maria" userId="f423441cb7f08663" providerId="LiveId" clId="{C8013151-68EE-4475-A052-9DAAFD14D720}" dt="2024-06-23T08:37:15.832" v="1304"/>
          <ac:spMkLst>
            <pc:docMk/>
            <pc:sldMk cId="1539161911" sldId="715"/>
            <ac:spMk id="3" creationId="{AD304925-DEA0-4482-1FCB-4A64E94E03C4}"/>
          </ac:spMkLst>
        </pc:spChg>
        <pc:spChg chg="add mod">
          <ac:chgData name="antonio di maria" userId="f423441cb7f08663" providerId="LiveId" clId="{C8013151-68EE-4475-A052-9DAAFD14D720}" dt="2024-06-23T08:38:25.667" v="1318"/>
          <ac:spMkLst>
            <pc:docMk/>
            <pc:sldMk cId="1539161911" sldId="715"/>
            <ac:spMk id="4" creationId="{860EEAE8-DD78-6FFD-7FAC-C1E7B9B88DBB}"/>
          </ac:spMkLst>
        </pc:spChg>
        <pc:spChg chg="add mod">
          <ac:chgData name="antonio di maria" userId="f423441cb7f08663" providerId="LiveId" clId="{C8013151-68EE-4475-A052-9DAAFD14D720}" dt="2024-06-23T08:46:23.333" v="1412" actId="114"/>
          <ac:spMkLst>
            <pc:docMk/>
            <pc:sldMk cId="1539161911" sldId="715"/>
            <ac:spMk id="6" creationId="{C6EDBA9F-B0BB-E1F2-CFFF-52F6EFD2576F}"/>
          </ac:spMkLst>
        </pc:spChg>
        <pc:spChg chg="add mod">
          <ac:chgData name="antonio di maria" userId="f423441cb7f08663" providerId="LiveId" clId="{C8013151-68EE-4475-A052-9DAAFD14D720}" dt="2024-06-23T08:50:51.995" v="1514" actId="1076"/>
          <ac:spMkLst>
            <pc:docMk/>
            <pc:sldMk cId="1539161911" sldId="715"/>
            <ac:spMk id="8" creationId="{7077D0FD-BCFD-B1B2-4904-161DF50D4995}"/>
          </ac:spMkLst>
        </pc:spChg>
        <pc:spChg chg="add mod">
          <ac:chgData name="antonio di maria" userId="f423441cb7f08663" providerId="LiveId" clId="{C8013151-68EE-4475-A052-9DAAFD14D720}" dt="2024-06-23T08:53:37.902" v="1537" actId="1035"/>
          <ac:spMkLst>
            <pc:docMk/>
            <pc:sldMk cId="1539161911" sldId="715"/>
            <ac:spMk id="10" creationId="{28030F4F-0423-5644-A3E1-B086A362CAB9}"/>
          </ac:spMkLst>
        </pc:spChg>
        <pc:picChg chg="add mod">
          <ac:chgData name="antonio di maria" userId="f423441cb7f08663" providerId="LiveId" clId="{C8013151-68EE-4475-A052-9DAAFD14D720}" dt="2024-06-23T08:53:16.530" v="1529" actId="1076"/>
          <ac:picMkLst>
            <pc:docMk/>
            <pc:sldMk cId="1539161911" sldId="715"/>
            <ac:picMk id="7" creationId="{B9831E31-5428-E1E2-D07F-41E339117FF7}"/>
          </ac:picMkLst>
        </pc:picChg>
        <pc:picChg chg="add mod">
          <ac:chgData name="antonio di maria" userId="f423441cb7f08663" providerId="LiveId" clId="{C8013151-68EE-4475-A052-9DAAFD14D720}" dt="2024-06-23T08:50:10.264" v="1508" actId="1076"/>
          <ac:picMkLst>
            <pc:docMk/>
            <pc:sldMk cId="1539161911" sldId="715"/>
            <ac:picMk id="9" creationId="{097FE390-7DFE-6073-2376-5D3D96141560}"/>
          </ac:picMkLst>
        </pc:picChg>
      </pc:sldChg>
      <pc:sldChg chg="addSp delSp modSp add mod">
        <pc:chgData name="antonio di maria" userId="f423441cb7f08663" providerId="LiveId" clId="{C8013151-68EE-4475-A052-9DAAFD14D720}" dt="2024-06-23T08:57:57.444" v="1585" actId="20577"/>
        <pc:sldMkLst>
          <pc:docMk/>
          <pc:sldMk cId="1557385825" sldId="716"/>
        </pc:sldMkLst>
        <pc:spChg chg="add mod">
          <ac:chgData name="antonio di maria" userId="f423441cb7f08663" providerId="LiveId" clId="{C8013151-68EE-4475-A052-9DAAFD14D720}" dt="2024-06-23T08:57:57.444" v="1585" actId="20577"/>
          <ac:spMkLst>
            <pc:docMk/>
            <pc:sldMk cId="1557385825" sldId="716"/>
            <ac:spMk id="5" creationId="{A5D23922-6A45-1A4C-EBBB-0712E26F0076}"/>
          </ac:spMkLst>
        </pc:spChg>
        <pc:spChg chg="mod">
          <ac:chgData name="antonio di maria" userId="f423441cb7f08663" providerId="LiveId" clId="{C8013151-68EE-4475-A052-9DAAFD14D720}" dt="2024-06-23T08:56:47.026" v="1566" actId="14100"/>
          <ac:spMkLst>
            <pc:docMk/>
            <pc:sldMk cId="1557385825" sldId="716"/>
            <ac:spMk id="6" creationId="{C6EDBA9F-B0BB-E1F2-CFFF-52F6EFD2576F}"/>
          </ac:spMkLst>
        </pc:spChg>
        <pc:spChg chg="del">
          <ac:chgData name="antonio di maria" userId="f423441cb7f08663" providerId="LiveId" clId="{C8013151-68EE-4475-A052-9DAAFD14D720}" dt="2024-06-23T08:54:43.609" v="1541" actId="478"/>
          <ac:spMkLst>
            <pc:docMk/>
            <pc:sldMk cId="1557385825" sldId="716"/>
            <ac:spMk id="8" creationId="{7077D0FD-BCFD-B1B2-4904-161DF50D4995}"/>
          </ac:spMkLst>
        </pc:spChg>
        <pc:spChg chg="del">
          <ac:chgData name="antonio di maria" userId="f423441cb7f08663" providerId="LiveId" clId="{C8013151-68EE-4475-A052-9DAAFD14D720}" dt="2024-06-23T08:54:46.394" v="1542" actId="478"/>
          <ac:spMkLst>
            <pc:docMk/>
            <pc:sldMk cId="1557385825" sldId="716"/>
            <ac:spMk id="10" creationId="{28030F4F-0423-5644-A3E1-B086A362CAB9}"/>
          </ac:spMkLst>
        </pc:spChg>
        <pc:picChg chg="add mod">
          <ac:chgData name="antonio di maria" userId="f423441cb7f08663" providerId="LiveId" clId="{C8013151-68EE-4475-A052-9DAAFD14D720}" dt="2024-06-23T08:55:12.004" v="1550" actId="1076"/>
          <ac:picMkLst>
            <pc:docMk/>
            <pc:sldMk cId="1557385825" sldId="716"/>
            <ac:picMk id="3" creationId="{8093D059-F3E8-5065-A2B0-39AE7DB13666}"/>
          </ac:picMkLst>
        </pc:picChg>
        <pc:picChg chg="del">
          <ac:chgData name="antonio di maria" userId="f423441cb7f08663" providerId="LiveId" clId="{C8013151-68EE-4475-A052-9DAAFD14D720}" dt="2024-06-23T08:54:48.668" v="1543" actId="478"/>
          <ac:picMkLst>
            <pc:docMk/>
            <pc:sldMk cId="1557385825" sldId="716"/>
            <ac:picMk id="7" creationId="{B9831E31-5428-E1E2-D07F-41E339117FF7}"/>
          </ac:picMkLst>
        </pc:picChg>
        <pc:picChg chg="del">
          <ac:chgData name="antonio di maria" userId="f423441cb7f08663" providerId="LiveId" clId="{C8013151-68EE-4475-A052-9DAAFD14D720}" dt="2024-06-23T08:54:50.640" v="1544" actId="478"/>
          <ac:picMkLst>
            <pc:docMk/>
            <pc:sldMk cId="1557385825" sldId="716"/>
            <ac:picMk id="9" creationId="{097FE390-7DFE-6073-2376-5D3D96141560}"/>
          </ac:picMkLst>
        </pc:picChg>
      </pc:sldChg>
      <pc:sldChg chg="new del">
        <pc:chgData name="antonio di maria" userId="f423441cb7f08663" providerId="LiveId" clId="{C8013151-68EE-4475-A052-9DAAFD14D720}" dt="2024-06-23T08:53:51.639" v="1539" actId="47"/>
        <pc:sldMkLst>
          <pc:docMk/>
          <pc:sldMk cId="3215195873" sldId="716"/>
        </pc:sldMkLst>
      </pc:sldChg>
      <pc:sldChg chg="addSp delSp modSp add mod">
        <pc:chgData name="antonio di maria" userId="f423441cb7f08663" providerId="LiveId" clId="{C8013151-68EE-4475-A052-9DAAFD14D720}" dt="2024-06-23T09:25:45.939" v="1718" actId="1036"/>
        <pc:sldMkLst>
          <pc:docMk/>
          <pc:sldMk cId="2349280527" sldId="717"/>
        </pc:sldMkLst>
        <pc:spChg chg="mod">
          <ac:chgData name="antonio di maria" userId="f423441cb7f08663" providerId="LiveId" clId="{C8013151-68EE-4475-A052-9DAAFD14D720}" dt="2024-06-23T09:25:45.939" v="1718" actId="1036"/>
          <ac:spMkLst>
            <pc:docMk/>
            <pc:sldMk cId="2349280527" sldId="717"/>
            <ac:spMk id="5" creationId="{A5D23922-6A45-1A4C-EBBB-0712E26F0076}"/>
          </ac:spMkLst>
        </pc:spChg>
        <pc:spChg chg="mod">
          <ac:chgData name="antonio di maria" userId="f423441cb7f08663" providerId="LiveId" clId="{C8013151-68EE-4475-A052-9DAAFD14D720}" dt="2024-06-23T09:06:14.163" v="1645" actId="20577"/>
          <ac:spMkLst>
            <pc:docMk/>
            <pc:sldMk cId="2349280527" sldId="717"/>
            <ac:spMk id="6" creationId="{C6EDBA9F-B0BB-E1F2-CFFF-52F6EFD2576F}"/>
          </ac:spMkLst>
        </pc:spChg>
        <pc:spChg chg="add mod">
          <ac:chgData name="antonio di maria" userId="f423441cb7f08663" providerId="LiveId" clId="{C8013151-68EE-4475-A052-9DAAFD14D720}" dt="2024-06-23T09:25:36.540" v="1710" actId="13926"/>
          <ac:spMkLst>
            <pc:docMk/>
            <pc:sldMk cId="2349280527" sldId="717"/>
            <ac:spMk id="8" creationId="{355653D9-5F7E-2D76-29D0-C1FBD6C8B5A2}"/>
          </ac:spMkLst>
        </pc:spChg>
        <pc:picChg chg="del">
          <ac:chgData name="antonio di maria" userId="f423441cb7f08663" providerId="LiveId" clId="{C8013151-68EE-4475-A052-9DAAFD14D720}" dt="2024-06-23T09:03:26.591" v="1597" actId="478"/>
          <ac:picMkLst>
            <pc:docMk/>
            <pc:sldMk cId="2349280527" sldId="717"/>
            <ac:picMk id="3" creationId="{8093D059-F3E8-5065-A2B0-39AE7DB13666}"/>
          </ac:picMkLst>
        </pc:picChg>
        <pc:picChg chg="add mod">
          <ac:chgData name="antonio di maria" userId="f423441cb7f08663" providerId="LiveId" clId="{C8013151-68EE-4475-A052-9DAAFD14D720}" dt="2024-06-23T09:04:06.654" v="1623" actId="1036"/>
          <ac:picMkLst>
            <pc:docMk/>
            <pc:sldMk cId="2349280527" sldId="717"/>
            <ac:picMk id="4" creationId="{2F8338F0-B1B9-596D-6CA7-D37724153A29}"/>
          </ac:picMkLst>
        </pc:picChg>
        <pc:picChg chg="add mod">
          <ac:chgData name="antonio di maria" userId="f423441cb7f08663" providerId="LiveId" clId="{C8013151-68EE-4475-A052-9DAAFD14D720}" dt="2024-06-23T09:04:17.071" v="1640" actId="1038"/>
          <ac:picMkLst>
            <pc:docMk/>
            <pc:sldMk cId="2349280527" sldId="717"/>
            <ac:picMk id="7" creationId="{927C3794-7F63-534D-2FC7-0C86399D268F}"/>
          </ac:picMkLst>
        </pc:picChg>
      </pc:sldChg>
      <pc:sldChg chg="addSp delSp modSp add mod">
        <pc:chgData name="antonio di maria" userId="f423441cb7f08663" providerId="LiveId" clId="{C8013151-68EE-4475-A052-9DAAFD14D720}" dt="2024-06-23T09:27:59.348" v="1728" actId="1076"/>
        <pc:sldMkLst>
          <pc:docMk/>
          <pc:sldMk cId="2511678515" sldId="718"/>
        </pc:sldMkLst>
        <pc:spChg chg="del">
          <ac:chgData name="antonio di maria" userId="f423441cb7f08663" providerId="LiveId" clId="{C8013151-68EE-4475-A052-9DAAFD14D720}" dt="2024-06-23T09:27:32.369" v="1722" actId="478"/>
          <ac:spMkLst>
            <pc:docMk/>
            <pc:sldMk cId="2511678515" sldId="718"/>
            <ac:spMk id="5" creationId="{A5D23922-6A45-1A4C-EBBB-0712E26F0076}"/>
          </ac:spMkLst>
        </pc:spChg>
        <pc:spChg chg="del">
          <ac:chgData name="antonio di maria" userId="f423441cb7f08663" providerId="LiveId" clId="{C8013151-68EE-4475-A052-9DAAFD14D720}" dt="2024-06-23T09:27:34.931" v="1723" actId="478"/>
          <ac:spMkLst>
            <pc:docMk/>
            <pc:sldMk cId="2511678515" sldId="718"/>
            <ac:spMk id="8" creationId="{355653D9-5F7E-2D76-29D0-C1FBD6C8B5A2}"/>
          </ac:spMkLst>
        </pc:spChg>
        <pc:spChg chg="add mod">
          <ac:chgData name="antonio di maria" userId="f423441cb7f08663" providerId="LiveId" clId="{C8013151-68EE-4475-A052-9DAAFD14D720}" dt="2024-06-23T09:27:59.348" v="1728" actId="1076"/>
          <ac:spMkLst>
            <pc:docMk/>
            <pc:sldMk cId="2511678515" sldId="718"/>
            <ac:spMk id="9" creationId="{52B5B825-FECE-6764-AFE5-B614F666D949}"/>
          </ac:spMkLst>
        </pc:spChg>
        <pc:picChg chg="del">
          <ac:chgData name="antonio di maria" userId="f423441cb7f08663" providerId="LiveId" clId="{C8013151-68EE-4475-A052-9DAAFD14D720}" dt="2024-06-23T09:27:27.984" v="1720" actId="478"/>
          <ac:picMkLst>
            <pc:docMk/>
            <pc:sldMk cId="2511678515" sldId="718"/>
            <ac:picMk id="4" creationId="{2F8338F0-B1B9-596D-6CA7-D37724153A29}"/>
          </ac:picMkLst>
        </pc:picChg>
        <pc:picChg chg="del">
          <ac:chgData name="antonio di maria" userId="f423441cb7f08663" providerId="LiveId" clId="{C8013151-68EE-4475-A052-9DAAFD14D720}" dt="2024-06-23T09:27:29.954" v="1721" actId="478"/>
          <ac:picMkLst>
            <pc:docMk/>
            <pc:sldMk cId="2511678515" sldId="718"/>
            <ac:picMk id="7" creationId="{927C3794-7F63-534D-2FC7-0C86399D268F}"/>
          </ac:picMkLst>
        </pc:picChg>
      </pc:sldChg>
      <pc:sldChg chg="addSp delSp modSp new mod">
        <pc:chgData name="antonio di maria" userId="f423441cb7f08663" providerId="LiveId" clId="{C8013151-68EE-4475-A052-9DAAFD14D720}" dt="2024-06-23T09:40:20.017" v="1974" actId="20577"/>
        <pc:sldMkLst>
          <pc:docMk/>
          <pc:sldMk cId="812217544" sldId="719"/>
        </pc:sldMkLst>
        <pc:spChg chg="del">
          <ac:chgData name="antonio di maria" userId="f423441cb7f08663" providerId="LiveId" clId="{C8013151-68EE-4475-A052-9DAAFD14D720}" dt="2024-06-23T09:39:36.186" v="1868" actId="478"/>
          <ac:spMkLst>
            <pc:docMk/>
            <pc:sldMk cId="812217544" sldId="719"/>
            <ac:spMk id="2" creationId="{4F86335C-023B-B276-87E3-5C8615CBFE6C}"/>
          </ac:spMkLst>
        </pc:spChg>
        <pc:spChg chg="mod">
          <ac:chgData name="antonio di maria" userId="f423441cb7f08663" providerId="LiveId" clId="{C8013151-68EE-4475-A052-9DAAFD14D720}" dt="2024-06-23T09:40:20.017" v="1974" actId="20577"/>
          <ac:spMkLst>
            <pc:docMk/>
            <pc:sldMk cId="812217544" sldId="719"/>
            <ac:spMk id="3" creationId="{9EE18F76-929F-70F2-FEA0-283EE3E409F6}"/>
          </ac:spMkLst>
        </pc:spChg>
        <pc:spChg chg="add mod">
          <ac:chgData name="antonio di maria" userId="f423441cb7f08663" providerId="LiveId" clId="{C8013151-68EE-4475-A052-9DAAFD14D720}" dt="2024-06-23T09:39:45.706" v="1886" actId="20577"/>
          <ac:spMkLst>
            <pc:docMk/>
            <pc:sldMk cId="812217544" sldId="719"/>
            <ac:spMk id="4" creationId="{172DEC80-7F3B-DA2F-2DF7-28B6877273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03290-C39D-45B6-9EA8-560DDA0656D7}" type="datetimeFigureOut">
              <a:rPr lang="it-IT" smtClean="0"/>
              <a:t>24/06/2024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FFA4-1ED0-45A1-A0B5-5E99393A0C1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36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78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04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99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4244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50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Nei vari progetti sono coinvolte diverse persone. </a:t>
            </a:r>
          </a:p>
          <a:p>
            <a:r>
              <a:rPr lang="it-IT" dirty="0"/>
              <a:t>Specifica che al momento sei principalmente coinvolto nell’attività di </a:t>
            </a:r>
            <a:r>
              <a:rPr lang="it-IT" dirty="0" err="1"/>
              <a:t>augmentation</a:t>
            </a:r>
            <a:r>
              <a:rPr lang="it-IT" dirty="0"/>
              <a:t> delle pathway … (WP1) e nella classificazione (WP6)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FFA4-1ED0-45A1-A0B5-5E99393A0C1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353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8ED42-E245-4B29-82D2-F0840DC3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F05FB-D326-4BD0-B9A2-574C008F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00481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0630-65B1-4CF1-9FEF-6536083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161987-6AE0-4E7C-936B-B619056D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5388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8ED42-E245-4B29-82D2-F0840DC3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53F05FB-D326-4BD0-B9A2-574C008F3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6535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ECD4D-71DF-4682-89F5-877ED0E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36B3B-745B-4044-A6AA-7A865CE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614"/>
          </a:xfrm>
        </p:spPr>
        <p:txBody>
          <a:bodyPr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14726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B27B0-F51F-4058-B2B0-C4D74FD7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7C434-A7F4-49B7-BC21-B94073F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22031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7C908-1436-4698-8345-B7FD5006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966C7-222D-46A9-99BB-AF9DB815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2219"/>
          </a:xfrm>
        </p:spPr>
        <p:txBody>
          <a:bodyPr/>
          <a:lstStyle>
            <a:lvl1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4C4144-7BD4-4B6F-AC61-E20D5ACB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2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lang="it-IT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>
              <a:buClr>
                <a:srgbClr val="ED613B"/>
              </a:buClr>
            </a:pPr>
            <a:r>
              <a:rPr lang="it-IT"/>
              <a:t>Modifica gli stili del testo dello schema</a:t>
            </a:r>
          </a:p>
          <a:p>
            <a:pPr lvl="1">
              <a:buClr>
                <a:srgbClr val="ED613B"/>
              </a:buClr>
            </a:pPr>
            <a:r>
              <a:rPr lang="it-IT"/>
              <a:t>Secondo livello</a:t>
            </a:r>
          </a:p>
          <a:p>
            <a:pPr lvl="2">
              <a:buClr>
                <a:srgbClr val="ED613B"/>
              </a:buClr>
            </a:pPr>
            <a:r>
              <a:rPr lang="it-IT"/>
              <a:t>Terzo livello</a:t>
            </a:r>
          </a:p>
          <a:p>
            <a:pPr lvl="3">
              <a:buClr>
                <a:srgbClr val="ED613B"/>
              </a:buClr>
            </a:pPr>
            <a:r>
              <a:rPr lang="it-IT"/>
              <a:t>Quarto livello</a:t>
            </a:r>
          </a:p>
          <a:p>
            <a:pPr lvl="4">
              <a:buClr>
                <a:srgbClr val="ED613B"/>
              </a:buClr>
            </a:pPr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487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614EE-956E-4489-A01C-2D27AD1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ED613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959F71-CB23-449C-BDC3-5DBCA0D6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88D191-7043-40A7-896D-206F13D7A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66DDBA-BE95-4218-AA3D-7AA120557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3F053A-44E9-4D42-B274-68C15F79C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5324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B670-F456-4DA6-B713-C27C384D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51821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571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1622-FA21-488A-AA60-53966410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053DF-1FFC-481C-B694-5A9A08D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ED613B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4AAC3C-76B6-4D4C-B804-A483CDF86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67009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B0120-FAD7-4ED0-91A6-2FB28611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5934D3-B14C-432B-B4E3-9766A3516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9D401-E5BE-4807-A9A9-95E48C12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5800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4ECD4D-71DF-4682-89F5-877ED0E21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36B3B-745B-4044-A6AA-7A865CE0A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17614"/>
          </a:xfrm>
        </p:spPr>
        <p:txBody>
          <a:bodyPr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85716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F30630-65B1-4CF1-9FEF-65360835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161987-6AE0-4E7C-936B-B619056D9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75975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FB27B0-F51F-4058-B2B0-C4D74FD7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47C434-A7F4-49B7-BC21-B94073F1E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7423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F7C908-1436-4698-8345-B7FD50062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4966C7-222D-46A9-99BB-AF9DB815A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62219"/>
          </a:xfrm>
        </p:spPr>
        <p:txBody>
          <a:bodyPr/>
          <a:lstStyle>
            <a:lvl1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4C4144-7BD4-4B6F-AC61-E20D5ACB3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6221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lang="it-IT" smtClean="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lang="it-IT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>
              <a:buClr>
                <a:srgbClr val="ED613B"/>
              </a:buClr>
            </a:pPr>
            <a:r>
              <a:rPr lang="it-IT"/>
              <a:t>Modifica gli stili del testo dello schema</a:t>
            </a:r>
          </a:p>
          <a:p>
            <a:pPr lvl="1">
              <a:buClr>
                <a:srgbClr val="ED613B"/>
              </a:buClr>
            </a:pPr>
            <a:r>
              <a:rPr lang="it-IT"/>
              <a:t>Secondo livello</a:t>
            </a:r>
          </a:p>
          <a:p>
            <a:pPr lvl="2">
              <a:buClr>
                <a:srgbClr val="ED613B"/>
              </a:buClr>
            </a:pPr>
            <a:r>
              <a:rPr lang="it-IT"/>
              <a:t>Terzo livello</a:t>
            </a:r>
          </a:p>
          <a:p>
            <a:pPr lvl="3">
              <a:buClr>
                <a:srgbClr val="ED613B"/>
              </a:buClr>
            </a:pPr>
            <a:r>
              <a:rPr lang="it-IT"/>
              <a:t>Quarto livello</a:t>
            </a:r>
          </a:p>
          <a:p>
            <a:pPr lvl="4">
              <a:buClr>
                <a:srgbClr val="ED613B"/>
              </a:buClr>
            </a:pPr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6817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A614EE-956E-4489-A01C-2D27AD13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>
                <a:solidFill>
                  <a:srgbClr val="ED613B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959F71-CB23-449C-BDC3-5DBCA0D6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D88D191-7043-40A7-896D-206F13D7A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866DDBA-BE95-4218-AA3D-7AA120557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A3F053A-44E9-4D42-B274-68C15F79C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82769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1365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4B670-F456-4DA6-B713-C27C384D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275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95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B31622-FA21-488A-AA60-53966410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E053DF-1FFC-481C-B694-5A9A08D2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ED613B"/>
              </a:buCl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buClr>
                <a:srgbClr val="ED613B"/>
              </a:buCl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buClr>
                <a:srgbClr val="ED613B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buClr>
                <a:srgbClr val="ED613B"/>
              </a:buCl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4AAC3C-76B6-4D4C-B804-A483CDF861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9852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7B0120-FAD7-4ED0-91A6-2FB28611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ED613B"/>
                </a:solidFill>
                <a:latin typeface="Georgia" panose="02040502050405020303" pitchFamily="18" charset="0"/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55934D3-B14C-432B-B4E3-9766A3516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3D9D401-E5BE-4807-A9A9-95E48C12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7771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37CBB9-C73A-4B32-8833-EBEAF8EE85B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392C6E-354C-4749-94A5-8F1BFF0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8678C-A687-44B3-AC22-629A67F8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7E77AB-10CE-8889-1D84-482C27AB4E7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23" y="6183345"/>
            <a:ext cx="2617530" cy="5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6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ED61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D613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11B59A-973D-410B-AF37-4673E8452A1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A392C6E-354C-4749-94A5-8F1BFF06B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E8678C-A687-44B3-AC22-629A67F8D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7041E40-5D04-CC92-FCD7-C58743B8C97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7923" y="6183345"/>
            <a:ext cx="2617530" cy="52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613B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D613B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D613B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hensim.tech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7D268D1E-9AC7-046C-7A16-188FAE5926A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it-IT"/>
              <a:t>WP2@</a:t>
            </a:r>
            <a:r>
              <a:rPr lang="it-IT" dirty="0"/>
              <a:t>UNICT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C48A0BE3-CE87-BA3E-646B-0477773BB7F3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613B"/>
              </a:buClr>
              <a:buFont typeface="Arial" panose="020B0604020202020204" pitchFamily="34" charset="0"/>
              <a:buNone/>
              <a:defRPr sz="2400" kern="1200">
                <a:solidFill>
                  <a:srgbClr val="ED613B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613B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rgbClr val="000000"/>
                </a:solidFill>
                <a:latin typeface="Cambria" panose="02040503050406030204" pitchFamily="18" charset="0"/>
              </a:rPr>
              <a:t>scPhensim</a:t>
            </a:r>
            <a:endParaRPr lang="it-IT" sz="6600" dirty="0"/>
          </a:p>
        </p:txBody>
      </p:sp>
    </p:spTree>
    <p:extLst>
      <p:ext uri="{BB962C8B-B14F-4D97-AF65-F5344CB8AC3E}">
        <p14:creationId xmlns:p14="http://schemas.microsoft.com/office/powerpoint/2010/main" val="3962801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341C3-AA3E-0632-1F4F-739155D2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4" y="-387"/>
            <a:ext cx="10515600" cy="1325563"/>
          </a:xfrm>
        </p:spPr>
        <p:txBody>
          <a:bodyPr/>
          <a:lstStyle/>
          <a:p>
            <a:r>
              <a:rPr lang="en-US" dirty="0" err="1"/>
              <a:t>scPHENSIM</a:t>
            </a:r>
            <a:r>
              <a:rPr lang="en-US" dirty="0"/>
              <a:t> </a:t>
            </a:r>
            <a:r>
              <a:rPr lang="it-IT" dirty="0">
                <a:latin typeface="Georgia"/>
              </a:rPr>
              <a:t>(multi-agent system)</a:t>
            </a:r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id="{2FD395AE-69EE-3E42-C7E0-394E6A149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90" y="1913768"/>
            <a:ext cx="4009362" cy="298635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A63FC08-FD0D-1D5C-CF0F-7ACA41CC9203}"/>
              </a:ext>
            </a:extLst>
          </p:cNvPr>
          <p:cNvSpPr txBox="1"/>
          <p:nvPr/>
        </p:nvSpPr>
        <p:spPr>
          <a:xfrm>
            <a:off x="262053" y="1166792"/>
            <a:ext cx="1166789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a typeface="+mn-lt"/>
                <a:cs typeface="+mn-lt"/>
              </a:rPr>
              <a:t>Our computational methods involve a two-fold approach: </a:t>
            </a:r>
            <a:r>
              <a:rPr lang="en-US" b="1" dirty="0">
                <a:ea typeface="+mn-lt"/>
                <a:cs typeface="+mn-lt"/>
              </a:rPr>
              <a:t>Intra-propagation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Inter-propagation</a:t>
            </a:r>
            <a:r>
              <a:rPr lang="en-US" dirty="0">
                <a:ea typeface="+mn-lt"/>
                <a:cs typeface="+mn-lt"/>
              </a:rPr>
              <a:t> mechanisms, driving the nuanced analysis of </a:t>
            </a:r>
            <a:r>
              <a:rPr lang="en-US" b="1" dirty="0">
                <a:ea typeface="+mn-lt"/>
                <a:cs typeface="+mn-lt"/>
              </a:rPr>
              <a:t>attributed networks </a:t>
            </a:r>
            <a:r>
              <a:rPr lang="en-US" dirty="0">
                <a:ea typeface="+mn-lt"/>
                <a:cs typeface="+mn-lt"/>
              </a:rPr>
              <a:t>within </a:t>
            </a:r>
            <a:r>
              <a:rPr lang="en-US" b="1" dirty="0">
                <a:ea typeface="+mn-lt"/>
                <a:cs typeface="+mn-lt"/>
              </a:rPr>
              <a:t>MASFENON (which is a method)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1002ADCF-E1BF-F15E-CA5E-0C18681E0EF3}"/>
              </a:ext>
            </a:extLst>
          </p:cNvPr>
          <p:cNvSpPr txBox="1"/>
          <p:nvPr/>
        </p:nvSpPr>
        <p:spPr>
          <a:xfrm>
            <a:off x="1881603" y="2017362"/>
            <a:ext cx="4421223" cy="175432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STEP TWO</a:t>
            </a:r>
            <a:r>
              <a:rPr lang="en-US" sz="1800" b="1" dirty="0">
                <a:ea typeface="+mn-lt"/>
                <a:cs typeface="+mn-lt"/>
              </a:rPr>
              <a:t>:</a:t>
            </a:r>
          </a:p>
          <a:p>
            <a:pPr algn="just"/>
            <a:r>
              <a:rPr lang="en-US" sz="1800" b="1" dirty="0">
                <a:ea typeface="+mn-lt"/>
                <a:cs typeface="+mn-lt"/>
              </a:rPr>
              <a:t>Inter-propagation Mechanism:</a:t>
            </a:r>
            <a:endParaRPr lang="en-US" sz="1800" dirty="0"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Multi-agent system </a:t>
            </a:r>
            <a:r>
              <a:rPr lang="en-US" sz="1800" dirty="0">
                <a:latin typeface="Calibri (Corpo)"/>
                <a:cs typeface="Arial"/>
              </a:rPr>
              <a:t>(net communication)</a:t>
            </a: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Virtual nodes </a:t>
            </a:r>
            <a:r>
              <a:rPr lang="en-US" sz="1800" dirty="0">
                <a:latin typeface="Calibri (Corpo)"/>
                <a:cs typeface="Arial"/>
              </a:rPr>
              <a:t>(buffer role for incoming and outcoming information)</a:t>
            </a: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Temporal communication</a:t>
            </a:r>
            <a:r>
              <a:rPr lang="en-US" sz="1800" dirty="0">
                <a:latin typeface="Calibri (Corpo)"/>
                <a:cs typeface="Arial"/>
              </a:rPr>
              <a:t> between agents</a:t>
            </a:r>
            <a:endParaRPr lang="en-US" sz="1500" b="1" dirty="0">
              <a:ea typeface="Calibri"/>
              <a:cs typeface="Calibri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D3159AB-FFF9-CC7E-5E08-E75702C6C806}"/>
              </a:ext>
            </a:extLst>
          </p:cNvPr>
          <p:cNvGrpSpPr/>
          <p:nvPr/>
        </p:nvGrpSpPr>
        <p:grpSpPr>
          <a:xfrm>
            <a:off x="1121230" y="2830285"/>
            <a:ext cx="2721427" cy="2307771"/>
            <a:chOff x="468086" y="2830286"/>
            <a:chExt cx="2721431" cy="1556657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4ADFF6B6-5DEA-159E-D5C3-DB0125188567}"/>
                </a:ext>
              </a:extLst>
            </p:cNvPr>
            <p:cNvCxnSpPr>
              <a:cxnSpLocks/>
            </p:cNvCxnSpPr>
            <p:nvPr/>
          </p:nvCxnSpPr>
          <p:spPr>
            <a:xfrm>
              <a:off x="468086" y="2830286"/>
              <a:ext cx="7603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9070BDA7-1C77-E78F-1EEB-B3F872EA92AD}"/>
                </a:ext>
              </a:extLst>
            </p:cNvPr>
            <p:cNvCxnSpPr/>
            <p:nvPr/>
          </p:nvCxnSpPr>
          <p:spPr>
            <a:xfrm>
              <a:off x="468086" y="2830286"/>
              <a:ext cx="0" cy="15566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8DF054A-D1B8-1AF9-E873-550B878A645C}"/>
                </a:ext>
              </a:extLst>
            </p:cNvPr>
            <p:cNvCxnSpPr>
              <a:cxnSpLocks/>
            </p:cNvCxnSpPr>
            <p:nvPr/>
          </p:nvCxnSpPr>
          <p:spPr>
            <a:xfrm>
              <a:off x="468086" y="4386943"/>
              <a:ext cx="272143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9" descr="OpenMPI logo">
            <a:extLst>
              <a:ext uri="{FF2B5EF4-FFF2-40B4-BE49-F238E27FC236}">
                <a16:creationId xmlns:a16="http://schemas.microsoft.com/office/drawing/2014/main" id="{A2157DFA-1A03-EFC1-0F36-F2FED33C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119" y="4405511"/>
            <a:ext cx="1471494" cy="14650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84424A-A565-5385-BAF5-C7D22AE3A890}"/>
              </a:ext>
            </a:extLst>
          </p:cNvPr>
          <p:cNvSpPr txBox="1"/>
          <p:nvPr/>
        </p:nvSpPr>
        <p:spPr>
          <a:xfrm>
            <a:off x="7074920" y="5547435"/>
            <a:ext cx="4855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Arial"/>
                <a:ea typeface="Calibri"/>
                <a:cs typeface="Calibri"/>
              </a:rPr>
              <a:t>OpenMPI</a:t>
            </a:r>
            <a:r>
              <a:rPr lang="en-US" sz="1800" b="1" dirty="0">
                <a:latin typeface="Arial"/>
                <a:ea typeface="Calibri"/>
                <a:cs typeface="Calibri"/>
              </a:rPr>
              <a:t> is used for inter-propagation communication</a:t>
            </a:r>
            <a:endParaRPr lang="en-US" sz="1800" b="1" dirty="0">
              <a:latin typeface="Arial"/>
              <a:cs typeface="Arial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5B9A4A2-2E35-301C-D369-96A751602AD3}"/>
              </a:ext>
            </a:extLst>
          </p:cNvPr>
          <p:cNvCxnSpPr>
            <a:cxnSpLocks/>
          </p:cNvCxnSpPr>
          <p:nvPr/>
        </p:nvCxnSpPr>
        <p:spPr>
          <a:xfrm>
            <a:off x="5954486" y="5214257"/>
            <a:ext cx="989803" cy="5851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3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D754C-9593-1E12-2804-B759BEA2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56267"/>
            <a:ext cx="10515600" cy="87584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Georgia"/>
              </a:rPr>
              <a:t>Results and Future outlooks</a:t>
            </a:r>
            <a:br>
              <a:rPr lang="en-GB" sz="4000" dirty="0"/>
            </a:b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EDBA9F-B0BB-E1F2-CFFF-52F6EFD2576F}"/>
              </a:ext>
            </a:extLst>
          </p:cNvPr>
          <p:cNvSpPr txBox="1"/>
          <p:nvPr/>
        </p:nvSpPr>
        <p:spPr>
          <a:xfrm>
            <a:off x="582384" y="1068368"/>
            <a:ext cx="6128656" cy="14773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The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preliminary study</a:t>
            </a:r>
            <a:r>
              <a:rPr lang="en-US" dirty="0">
                <a:ea typeface="+mn-lt"/>
                <a:cs typeface="+mn-lt"/>
              </a:rPr>
              <a:t> of the framework were conducted in a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controlled environment</a:t>
            </a:r>
            <a:r>
              <a:rPr lang="en-US" dirty="0">
                <a:ea typeface="+mn-lt"/>
                <a:cs typeface="+mn-lt"/>
              </a:rPr>
              <a:t> to test the capabilities. In these preliminary work, the </a:t>
            </a:r>
            <a:r>
              <a:rPr lang="en-US" b="1" dirty="0">
                <a:ea typeface="+mn-lt"/>
                <a:cs typeface="+mn-lt"/>
              </a:rPr>
              <a:t>framework</a:t>
            </a:r>
            <a:r>
              <a:rPr lang="en-US" dirty="0">
                <a:ea typeface="+mn-lt"/>
                <a:cs typeface="+mn-lt"/>
              </a:rPr>
              <a:t> was </a:t>
            </a:r>
            <a:r>
              <a:rPr lang="en-US" b="1" dirty="0">
                <a:ea typeface="+mn-lt"/>
                <a:cs typeface="+mn-lt"/>
              </a:rPr>
              <a:t>tested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random and regular generated networks</a:t>
            </a:r>
            <a:r>
              <a:rPr lang="en-US" dirty="0">
                <a:ea typeface="+mn-lt"/>
                <a:cs typeface="+mn-lt"/>
              </a:rPr>
              <a:t> in the context of 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epidemics</a:t>
            </a:r>
            <a:r>
              <a:rPr lang="en-US" dirty="0">
                <a:ea typeface="+mn-lt"/>
                <a:cs typeface="+mn-lt"/>
              </a:rPr>
              <a:t>. The </a:t>
            </a:r>
            <a:r>
              <a:rPr lang="en-US" i="1" u="sng" dirty="0">
                <a:ea typeface="+mn-lt"/>
                <a:cs typeface="+mn-lt"/>
              </a:rPr>
              <a:t>results were the following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b="1" dirty="0">
              <a:ea typeface="+mn-lt"/>
              <a:cs typeface="+mn-lt"/>
            </a:endParaRPr>
          </a:p>
        </p:txBody>
      </p:sp>
      <p:pic>
        <p:nvPicPr>
          <p:cNvPr id="7" name="Picture 3" descr="Speedup graph for SC-Phensim">
            <a:extLst>
              <a:ext uri="{FF2B5EF4-FFF2-40B4-BE49-F238E27FC236}">
                <a16:creationId xmlns:a16="http://schemas.microsoft.com/office/drawing/2014/main" id="{B9831E31-5428-E1E2-D07F-41E33911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236" y="920199"/>
            <a:ext cx="4870835" cy="321055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077D0FD-BCFD-B1B2-4904-161DF50D4995}"/>
              </a:ext>
            </a:extLst>
          </p:cNvPr>
          <p:cNvSpPr txBox="1"/>
          <p:nvPr/>
        </p:nvSpPr>
        <p:spPr>
          <a:xfrm>
            <a:off x="1632856" y="2828835"/>
            <a:ext cx="5078184" cy="1200329"/>
          </a:xfrm>
          <a:prstGeom prst="rect">
            <a:avLst/>
          </a:prstGeom>
          <a:noFill/>
          <a:ln w="31750">
            <a:solidFill>
              <a:srgbClr val="ED613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Performance</a:t>
            </a:r>
            <a:r>
              <a:rPr lang="en-US" dirty="0">
                <a:solidFill>
                  <a:srgbClr val="FF0000"/>
                </a:solidFill>
                <a:ea typeface="+mn-lt"/>
                <a:cs typeface="+mn-lt"/>
              </a:rPr>
              <a:t>:</a:t>
            </a:r>
            <a:r>
              <a:rPr lang="en-US" dirty="0">
                <a:ea typeface="+mn-lt"/>
                <a:cs typeface="+mn-lt"/>
              </a:rPr>
              <a:t> The SC-</a:t>
            </a:r>
            <a:r>
              <a:rPr lang="en-US" dirty="0" err="1">
                <a:ea typeface="+mn-lt"/>
                <a:cs typeface="+mn-lt"/>
              </a:rPr>
              <a:t>Phensim</a:t>
            </a:r>
            <a:r>
              <a:rPr lang="en-US" dirty="0">
                <a:ea typeface="+mn-lt"/>
                <a:cs typeface="+mn-lt"/>
              </a:rPr>
              <a:t> framework exhibits a </a:t>
            </a:r>
            <a:r>
              <a:rPr lang="en-US" b="1" dirty="0">
                <a:ea typeface="+mn-lt"/>
                <a:cs typeface="+mn-lt"/>
              </a:rPr>
              <a:t>sublinear speedup </a:t>
            </a:r>
            <a:r>
              <a:rPr lang="en-US" dirty="0">
                <a:ea typeface="+mn-lt"/>
                <a:cs typeface="+mn-lt"/>
              </a:rPr>
              <a:t>in performance, indicating that </a:t>
            </a:r>
            <a:r>
              <a:rPr lang="en-US" b="1" u="sng" dirty="0">
                <a:solidFill>
                  <a:srgbClr val="FF0000"/>
                </a:solidFill>
                <a:ea typeface="+mn-lt"/>
                <a:cs typeface="+mn-lt"/>
              </a:rPr>
              <a:t>it scales efficiently with network size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and </a:t>
            </a:r>
            <a:r>
              <a:rPr lang="en-US" b="1" u="sng" dirty="0">
                <a:solidFill>
                  <a:srgbClr val="FF0000"/>
                </a:solidFill>
                <a:ea typeface="+mn-lt"/>
                <a:cs typeface="+mn-lt"/>
              </a:rPr>
              <a:t>number of processors</a:t>
            </a:r>
            <a:r>
              <a:rPr lang="en-US" dirty="0">
                <a:ea typeface="+mn-lt"/>
                <a:cs typeface="+mn-lt"/>
              </a:rPr>
              <a:t> used.</a:t>
            </a:r>
            <a:endParaRPr lang="en-US" b="1" dirty="0">
              <a:ea typeface="+mn-lt"/>
              <a:cs typeface="+mn-lt"/>
            </a:endParaRPr>
          </a:p>
        </p:txBody>
      </p:sp>
      <p:pic>
        <p:nvPicPr>
          <p:cNvPr id="9" name="Picture 17">
            <a:extLst>
              <a:ext uri="{FF2B5EF4-FFF2-40B4-BE49-F238E27FC236}">
                <a16:creationId xmlns:a16="http://schemas.microsoft.com/office/drawing/2014/main" id="{097FE390-7DFE-6073-2376-5D3D9614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155" y="4312594"/>
            <a:ext cx="3833916" cy="228913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8030F4F-0423-5644-A3E1-B086A362CAB9}"/>
              </a:ext>
            </a:extLst>
          </p:cNvPr>
          <p:cNvSpPr txBox="1"/>
          <p:nvPr/>
        </p:nvSpPr>
        <p:spPr>
          <a:xfrm>
            <a:off x="582384" y="4256324"/>
            <a:ext cx="7026730" cy="1754326"/>
          </a:xfrm>
          <a:prstGeom prst="rect">
            <a:avLst/>
          </a:prstGeom>
          <a:noFill/>
          <a:ln w="317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ea typeface="+mn-lt"/>
                <a:cs typeface="+mn-lt"/>
              </a:rPr>
              <a:t>Non-Normal Distribution</a:t>
            </a:r>
            <a:r>
              <a:rPr lang="en-US" dirty="0">
                <a:ea typeface="+mn-lt"/>
                <a:cs typeface="+mn-lt"/>
              </a:rPr>
              <a:t>: Analysis through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boxplots and Shapiro-Wilk tests</a:t>
            </a:r>
            <a:r>
              <a:rPr lang="en-US" dirty="0">
                <a:ea typeface="+mn-lt"/>
                <a:cs typeface="+mn-lt"/>
              </a:rPr>
              <a:t> revealed </a:t>
            </a:r>
            <a:r>
              <a:rPr lang="en-US" b="1" dirty="0">
                <a:ea typeface="+mn-lt"/>
                <a:cs typeface="+mn-lt"/>
              </a:rPr>
              <a:t>non-normal distributions </a:t>
            </a:r>
            <a:r>
              <a:rPr lang="en-US" dirty="0">
                <a:ea typeface="+mn-lt"/>
                <a:cs typeface="+mn-lt"/>
              </a:rPr>
              <a:t>of infected individuals at each </a:t>
            </a:r>
            <a:r>
              <a:rPr lang="en-US" b="1" dirty="0">
                <a:ea typeface="+mn-lt"/>
                <a:cs typeface="+mn-lt"/>
              </a:rPr>
              <a:t>timestep</a:t>
            </a:r>
            <a:r>
              <a:rPr lang="en-US" dirty="0">
                <a:ea typeface="+mn-lt"/>
                <a:cs typeface="+mn-lt"/>
              </a:rPr>
              <a:t> across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various graph types</a:t>
            </a:r>
            <a:r>
              <a:rPr lang="en-US" dirty="0">
                <a:ea typeface="+mn-lt"/>
                <a:cs typeface="+mn-lt"/>
              </a:rPr>
              <a:t>. This indicates that the </a:t>
            </a:r>
            <a:r>
              <a:rPr lang="en-US" b="1" u="sng" dirty="0">
                <a:ea typeface="+mn-lt"/>
                <a:cs typeface="+mn-lt"/>
              </a:rPr>
              <a:t>framework changes </a:t>
            </a:r>
            <a:r>
              <a:rPr lang="en-US" b="1" u="sng" dirty="0" err="1">
                <a:ea typeface="+mn-lt"/>
                <a:cs typeface="+mn-lt"/>
              </a:rPr>
              <a:t>behaviour</a:t>
            </a:r>
            <a:r>
              <a:rPr lang="en-US" b="1" u="sng" dirty="0">
                <a:ea typeface="+mn-lt"/>
                <a:cs typeface="+mn-lt"/>
              </a:rPr>
              <a:t> with the type of network </a:t>
            </a:r>
            <a:r>
              <a:rPr lang="en-US" dirty="0">
                <a:ea typeface="+mn-lt"/>
                <a:cs typeface="+mn-lt"/>
              </a:rPr>
              <a:t>that is used, and the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results</a:t>
            </a:r>
            <a:r>
              <a:rPr lang="en-US" dirty="0">
                <a:ea typeface="+mn-lt"/>
                <a:cs typeface="+mn-lt"/>
              </a:rPr>
              <a:t> will be non-trivial or </a:t>
            </a:r>
            <a:r>
              <a:rPr lang="en-US" b="1" dirty="0">
                <a:ea typeface="+mn-lt"/>
                <a:cs typeface="+mn-lt"/>
              </a:rPr>
              <a:t>directly derivable from the initial information </a:t>
            </a:r>
            <a:r>
              <a:rPr lang="en-US" dirty="0">
                <a:ea typeface="+mn-lt"/>
                <a:cs typeface="+mn-lt"/>
              </a:rPr>
              <a:t>on the networks</a:t>
            </a:r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3916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D754C-9593-1E12-2804-B759BEA2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56267"/>
            <a:ext cx="10515600" cy="87584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Georgia"/>
              </a:rPr>
              <a:t>Results and Future outlooks</a:t>
            </a:r>
            <a:br>
              <a:rPr lang="en-GB" sz="4000" dirty="0"/>
            </a:b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EDBA9F-B0BB-E1F2-CFFF-52F6EFD2576F}"/>
              </a:ext>
            </a:extLst>
          </p:cNvPr>
          <p:cNvSpPr txBox="1"/>
          <p:nvPr/>
        </p:nvSpPr>
        <p:spPr>
          <a:xfrm>
            <a:off x="304801" y="1068368"/>
            <a:ext cx="11678248" cy="92333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The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preliminary study</a:t>
            </a:r>
            <a:r>
              <a:rPr lang="en-US" dirty="0">
                <a:ea typeface="+mn-lt"/>
                <a:cs typeface="+mn-lt"/>
              </a:rPr>
              <a:t> of the framework were conducted in a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controlled environment</a:t>
            </a:r>
            <a:r>
              <a:rPr lang="en-US" dirty="0">
                <a:ea typeface="+mn-lt"/>
                <a:cs typeface="+mn-lt"/>
              </a:rPr>
              <a:t> to test the capabilities. In these preliminary work, the </a:t>
            </a:r>
            <a:r>
              <a:rPr lang="en-US" b="1" dirty="0">
                <a:ea typeface="+mn-lt"/>
                <a:cs typeface="+mn-lt"/>
              </a:rPr>
              <a:t>framework</a:t>
            </a:r>
            <a:r>
              <a:rPr lang="en-US" dirty="0">
                <a:ea typeface="+mn-lt"/>
                <a:cs typeface="+mn-lt"/>
              </a:rPr>
              <a:t> was </a:t>
            </a:r>
            <a:r>
              <a:rPr lang="en-US" b="1" dirty="0">
                <a:ea typeface="+mn-lt"/>
                <a:cs typeface="+mn-lt"/>
              </a:rPr>
              <a:t>tested</a:t>
            </a:r>
            <a:r>
              <a:rPr lang="en-US" dirty="0">
                <a:ea typeface="+mn-lt"/>
                <a:cs typeface="+mn-lt"/>
              </a:rPr>
              <a:t> on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random and regular generated networks</a:t>
            </a:r>
            <a:r>
              <a:rPr lang="en-US" dirty="0">
                <a:ea typeface="+mn-lt"/>
                <a:cs typeface="+mn-lt"/>
              </a:rPr>
              <a:t> in the context of 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epidemics</a:t>
            </a:r>
            <a:r>
              <a:rPr lang="en-US" dirty="0">
                <a:ea typeface="+mn-lt"/>
                <a:cs typeface="+mn-lt"/>
              </a:rPr>
              <a:t>. The </a:t>
            </a:r>
            <a:r>
              <a:rPr lang="en-US" i="1" u="sng" dirty="0">
                <a:ea typeface="+mn-lt"/>
                <a:cs typeface="+mn-lt"/>
              </a:rPr>
              <a:t>results were the following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b="1" dirty="0">
              <a:ea typeface="+mn-lt"/>
              <a:cs typeface="+mn-lt"/>
            </a:endParaRPr>
          </a:p>
        </p:txBody>
      </p:sp>
      <p:pic>
        <p:nvPicPr>
          <p:cNvPr id="3" name="Picture 1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093D059-F3E8-5065-A2B0-39AE7DB1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09" y="2119577"/>
            <a:ext cx="6550439" cy="391110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D23922-6A45-1A4C-EBBB-0712E26F0076}"/>
              </a:ext>
            </a:extLst>
          </p:cNvPr>
          <p:cNvSpPr txBox="1"/>
          <p:nvPr/>
        </p:nvSpPr>
        <p:spPr>
          <a:xfrm>
            <a:off x="304801" y="2413337"/>
            <a:ext cx="4850226" cy="2031325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ea typeface="+mn-lt"/>
                <a:cs typeface="+mn-lt"/>
              </a:rPr>
              <a:t>Diverse Behavior</a:t>
            </a:r>
            <a:r>
              <a:rPr lang="en-US" dirty="0">
                <a:ea typeface="+mn-lt"/>
                <a:cs typeface="+mn-lt"/>
              </a:rPr>
              <a:t>: The study observed </a:t>
            </a:r>
            <a:r>
              <a:rPr lang="en-US" b="1" dirty="0">
                <a:ea typeface="+mn-lt"/>
                <a:cs typeface="+mn-lt"/>
              </a:rPr>
              <a:t>significant variations </a:t>
            </a:r>
            <a:r>
              <a:rPr lang="en-US" dirty="0">
                <a:ea typeface="+mn-lt"/>
                <a:cs typeface="+mn-lt"/>
              </a:rPr>
              <a:t>in </a:t>
            </a:r>
            <a:r>
              <a:rPr lang="en-US" b="1" dirty="0">
                <a:ea typeface="+mn-lt"/>
                <a:cs typeface="+mn-lt"/>
              </a:rPr>
              <a:t>epidemic spread</a:t>
            </a:r>
            <a:r>
              <a:rPr lang="en-US" dirty="0">
                <a:ea typeface="+mn-lt"/>
                <a:cs typeface="+mn-lt"/>
              </a:rPr>
              <a:t> dynamics among </a:t>
            </a:r>
            <a:r>
              <a:rPr lang="en-US" b="1" dirty="0">
                <a:ea typeface="+mn-lt"/>
                <a:cs typeface="+mn-lt"/>
              </a:rPr>
              <a:t>different graph models</a:t>
            </a:r>
            <a:r>
              <a:rPr lang="en-US" dirty="0">
                <a:ea typeface="+mn-lt"/>
                <a:cs typeface="+mn-lt"/>
              </a:rPr>
              <a:t>, suggesting that network structural characteristics, such as </a:t>
            </a:r>
            <a:r>
              <a:rPr lang="en-US" b="1" dirty="0">
                <a:ea typeface="+mn-lt"/>
                <a:cs typeface="+mn-lt"/>
              </a:rPr>
              <a:t>connectivity patterns and degree distributions</a:t>
            </a:r>
            <a:r>
              <a:rPr lang="en-US" dirty="0">
                <a:ea typeface="+mn-lt"/>
                <a:cs typeface="+mn-lt"/>
              </a:rPr>
              <a:t>, play a </a:t>
            </a:r>
            <a:r>
              <a:rPr lang="en-US" b="1" dirty="0">
                <a:ea typeface="+mn-lt"/>
                <a:cs typeface="+mn-lt"/>
              </a:rPr>
              <a:t>crucial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role</a:t>
            </a:r>
            <a:r>
              <a:rPr lang="en-US" dirty="0">
                <a:ea typeface="+mn-lt"/>
                <a:cs typeface="+mn-lt"/>
              </a:rPr>
              <a:t> in the </a:t>
            </a:r>
            <a:r>
              <a:rPr lang="en-US" b="1" dirty="0">
                <a:ea typeface="+mn-lt"/>
                <a:cs typeface="+mn-lt"/>
              </a:rPr>
              <a:t>evolution</a:t>
            </a:r>
            <a:r>
              <a:rPr lang="en-US" dirty="0">
                <a:ea typeface="+mn-lt"/>
                <a:cs typeface="+mn-lt"/>
              </a:rPr>
              <a:t> observed with the framework.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38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D754C-9593-1E12-2804-B759BEA2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56267"/>
            <a:ext cx="10515600" cy="87584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Georgia"/>
              </a:rPr>
              <a:t>Results and Future outlooks</a:t>
            </a:r>
            <a:br>
              <a:rPr lang="en-GB" sz="4000" dirty="0"/>
            </a:b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EDBA9F-B0BB-E1F2-CFFF-52F6EFD2576F}"/>
              </a:ext>
            </a:extLst>
          </p:cNvPr>
          <p:cNvSpPr txBox="1"/>
          <p:nvPr/>
        </p:nvSpPr>
        <p:spPr>
          <a:xfrm>
            <a:off x="304801" y="1068368"/>
            <a:ext cx="11678248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To see how </a:t>
            </a:r>
            <a:r>
              <a:rPr lang="en-US" b="1" dirty="0">
                <a:ea typeface="+mn-lt"/>
                <a:cs typeface="+mn-lt"/>
              </a:rPr>
              <a:t>the models behaved </a:t>
            </a:r>
            <a:r>
              <a:rPr lang="en-US" u="sng" dirty="0">
                <a:ea typeface="+mn-lt"/>
                <a:cs typeface="+mn-lt"/>
              </a:rPr>
              <a:t>against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state-of-the-art models </a:t>
            </a:r>
            <a:r>
              <a:rPr lang="en-US" dirty="0">
                <a:ea typeface="+mn-lt"/>
                <a:cs typeface="+mn-lt"/>
              </a:rPr>
              <a:t>for epidemics, we </a:t>
            </a:r>
            <a:r>
              <a:rPr lang="en-US" b="1" dirty="0">
                <a:ea typeface="+mn-lt"/>
                <a:cs typeface="+mn-lt"/>
              </a:rPr>
              <a:t>compared</a:t>
            </a:r>
            <a:r>
              <a:rPr lang="en-US" dirty="0">
                <a:ea typeface="+mn-lt"/>
                <a:cs typeface="+mn-lt"/>
              </a:rPr>
              <a:t> the </a:t>
            </a:r>
            <a:r>
              <a:rPr lang="en-US" b="1" dirty="0">
                <a:ea typeface="+mn-lt"/>
                <a:cs typeface="+mn-lt"/>
              </a:rPr>
              <a:t>results</a:t>
            </a:r>
            <a:r>
              <a:rPr lang="en-US" dirty="0">
                <a:ea typeface="+mn-lt"/>
                <a:cs typeface="+mn-lt"/>
              </a:rPr>
              <a:t> of classical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compartmental models</a:t>
            </a:r>
            <a:r>
              <a:rPr lang="en-US" dirty="0">
                <a:ea typeface="+mn-lt"/>
                <a:cs typeface="+mn-lt"/>
              </a:rPr>
              <a:t> with the results of </a:t>
            </a:r>
            <a:r>
              <a:rPr lang="en-US" dirty="0" err="1">
                <a:ea typeface="+mn-lt"/>
                <a:cs typeface="+mn-lt"/>
              </a:rPr>
              <a:t>scPhensim</a:t>
            </a:r>
            <a:r>
              <a:rPr lang="en-US" dirty="0">
                <a:ea typeface="+mn-lt"/>
                <a:cs typeface="+mn-lt"/>
              </a:rPr>
              <a:t>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5D23922-6A45-1A4C-EBBB-0712E26F0076}"/>
              </a:ext>
            </a:extLst>
          </p:cNvPr>
          <p:cNvSpPr txBox="1"/>
          <p:nvPr/>
        </p:nvSpPr>
        <p:spPr>
          <a:xfrm>
            <a:off x="304801" y="2031303"/>
            <a:ext cx="7380513" cy="175432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ea typeface="+mn-lt"/>
                <a:cs typeface="+mn-lt"/>
              </a:rPr>
              <a:t>scPhensim</a:t>
            </a:r>
            <a:r>
              <a:rPr lang="en-US" b="1" dirty="0">
                <a:ea typeface="+mn-lt"/>
                <a:cs typeface="+mn-lt"/>
              </a:rPr>
              <a:t> vs. Compartmental Models</a:t>
            </a:r>
            <a:r>
              <a:rPr lang="en-US" dirty="0">
                <a:ea typeface="+mn-lt"/>
                <a:cs typeface="+mn-lt"/>
              </a:rPr>
              <a:t>: tested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against</a:t>
            </a:r>
            <a:r>
              <a:rPr lang="en-US" dirty="0">
                <a:ea typeface="+mn-lt"/>
                <a:cs typeface="+mn-lt"/>
              </a:rPr>
              <a:t> traditional </a:t>
            </a:r>
            <a:r>
              <a:rPr lang="en-US" b="1" dirty="0">
                <a:ea typeface="+mn-lt"/>
                <a:cs typeface="+mn-lt"/>
              </a:rPr>
              <a:t>compartmental models </a:t>
            </a:r>
            <a:r>
              <a:rPr lang="en-US" dirty="0">
                <a:ea typeface="+mn-lt"/>
                <a:cs typeface="+mn-lt"/>
              </a:rPr>
              <a:t>(SIR, SIS, SIRS) on </a:t>
            </a:r>
            <a:r>
              <a:rPr lang="en-US" u="sng" dirty="0">
                <a:ea typeface="+mn-lt"/>
                <a:cs typeface="+mn-lt"/>
              </a:rPr>
              <a:t>various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graph structures</a:t>
            </a:r>
            <a:r>
              <a:rPr lang="en-US" dirty="0">
                <a:ea typeface="+mn-lt"/>
                <a:cs typeface="+mn-lt"/>
              </a:rPr>
              <a:t>. Results demonstrated that </a:t>
            </a:r>
            <a:r>
              <a:rPr lang="en-US" b="1" dirty="0" err="1">
                <a:highlight>
                  <a:srgbClr val="FFFF00"/>
                </a:highlight>
                <a:ea typeface="+mn-lt"/>
                <a:cs typeface="+mn-lt"/>
              </a:rPr>
              <a:t>scPhensim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u="sng" dirty="0">
                <a:ea typeface="+mn-lt"/>
                <a:cs typeface="+mn-lt"/>
              </a:rPr>
              <a:t>does not lead to all nodes</a:t>
            </a:r>
            <a:r>
              <a:rPr lang="en-US" dirty="0">
                <a:ea typeface="+mn-lt"/>
                <a:cs typeface="+mn-lt"/>
              </a:rPr>
              <a:t> being </a:t>
            </a:r>
            <a:r>
              <a:rPr lang="en-US" u="sng" dirty="0">
                <a:ea typeface="+mn-lt"/>
                <a:cs typeface="+mn-lt"/>
              </a:rPr>
              <a:t>infected</a:t>
            </a:r>
            <a:r>
              <a:rPr lang="en-US" dirty="0">
                <a:ea typeface="+mn-lt"/>
                <a:cs typeface="+mn-lt"/>
              </a:rPr>
              <a:t> but rather </a:t>
            </a:r>
            <a:r>
              <a:rPr lang="en-US" b="1" dirty="0">
                <a:ea typeface="+mn-lt"/>
                <a:cs typeface="+mn-lt"/>
              </a:rPr>
              <a:t>stabilizes at certain convergence values</a:t>
            </a:r>
            <a:r>
              <a:rPr lang="en-US" dirty="0">
                <a:ea typeface="+mn-lt"/>
                <a:cs typeface="+mn-lt"/>
              </a:rPr>
              <a:t>, showcasing its </a:t>
            </a:r>
            <a:r>
              <a:rPr lang="en-US" b="1" dirty="0">
                <a:ea typeface="+mn-lt"/>
                <a:cs typeface="+mn-lt"/>
              </a:rPr>
              <a:t>ability</a:t>
            </a:r>
            <a:r>
              <a:rPr lang="en-US" dirty="0">
                <a:ea typeface="+mn-lt"/>
                <a:cs typeface="+mn-lt"/>
              </a:rPr>
              <a:t> to </a:t>
            </a:r>
            <a:r>
              <a:rPr lang="en-US" b="1" dirty="0">
                <a:ea typeface="+mn-lt"/>
                <a:cs typeface="+mn-lt"/>
              </a:rPr>
              <a:t>capture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complex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dynamics</a:t>
            </a:r>
            <a:r>
              <a:rPr lang="en-US" dirty="0">
                <a:ea typeface="+mn-lt"/>
                <a:cs typeface="+mn-lt"/>
              </a:rPr>
              <a:t>, including </a:t>
            </a:r>
            <a:r>
              <a:rPr lang="en-US" b="1" dirty="0">
                <a:solidFill>
                  <a:srgbClr val="FF0000"/>
                </a:solidFill>
                <a:ea typeface="+mn-lt"/>
                <a:cs typeface="+mn-lt"/>
              </a:rPr>
              <a:t>multi-stability and temporal interactions.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Picture 8" descr="A graph of a graph&#10;&#10;Description automatically generated">
            <a:extLst>
              <a:ext uri="{FF2B5EF4-FFF2-40B4-BE49-F238E27FC236}">
                <a16:creationId xmlns:a16="http://schemas.microsoft.com/office/drawing/2014/main" id="{2F8338F0-B1B9-596D-6CA7-D3772415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608" y="1857130"/>
            <a:ext cx="3903250" cy="2292521"/>
          </a:xfrm>
          <a:prstGeom prst="rect">
            <a:avLst/>
          </a:prstGeom>
        </p:spPr>
      </p:pic>
      <p:pic>
        <p:nvPicPr>
          <p:cNvPr id="7" name="Picture 10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927C3794-7F63-534D-2FC7-0C86399D2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186" y="4423902"/>
            <a:ext cx="3816504" cy="229252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5653D9-5F7E-2D76-29D0-C1FBD6C8B5A2}"/>
              </a:ext>
            </a:extLst>
          </p:cNvPr>
          <p:cNvSpPr txBox="1"/>
          <p:nvPr/>
        </p:nvSpPr>
        <p:spPr>
          <a:xfrm>
            <a:off x="304800" y="3980800"/>
            <a:ext cx="7380513" cy="175432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ea typeface="+mn-lt"/>
                <a:cs typeface="+mn-lt"/>
              </a:rPr>
              <a:t>Customization and Model Fitting</a:t>
            </a:r>
            <a:r>
              <a:rPr lang="en-US" dirty="0">
                <a:ea typeface="+mn-lt"/>
                <a:cs typeface="+mn-lt"/>
              </a:rPr>
              <a:t>: By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fine-tuning parameters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 err="1">
                <a:highlight>
                  <a:srgbClr val="FFFF00"/>
                </a:highlight>
                <a:ea typeface="+mn-lt"/>
                <a:cs typeface="+mn-lt"/>
              </a:rPr>
              <a:t>scPhensim</a:t>
            </a:r>
            <a:r>
              <a:rPr lang="en-US" dirty="0">
                <a:ea typeface="+mn-lt"/>
                <a:cs typeface="+mn-lt"/>
              </a:rPr>
              <a:t> can </a:t>
            </a:r>
            <a:r>
              <a:rPr lang="en-US" b="1" dirty="0">
                <a:ea typeface="+mn-lt"/>
                <a:cs typeface="+mn-lt"/>
              </a:rPr>
              <a:t>emulate</a:t>
            </a:r>
            <a:r>
              <a:rPr lang="en-US" dirty="0">
                <a:ea typeface="+mn-lt"/>
                <a:cs typeface="+mn-lt"/>
              </a:rPr>
              <a:t> the </a:t>
            </a:r>
            <a:r>
              <a:rPr lang="en-US" b="1" u="sng" dirty="0">
                <a:ea typeface="+mn-lt"/>
                <a:cs typeface="+mn-lt"/>
              </a:rPr>
              <a:t>epidemic curves of SIR, SIS, and SIRS models with high accuracy</a:t>
            </a:r>
            <a:r>
              <a:rPr lang="en-US" dirty="0">
                <a:ea typeface="+mn-lt"/>
                <a:cs typeface="+mn-lt"/>
              </a:rPr>
              <a:t>.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Adjusting</a:t>
            </a:r>
            <a:r>
              <a:rPr lang="en-US" dirty="0">
                <a:ea typeface="+mn-lt"/>
                <a:cs typeface="+mn-lt"/>
              </a:rPr>
              <a:t> the </a:t>
            </a:r>
            <a:r>
              <a:rPr lang="en-US" b="1" u="sng" dirty="0">
                <a:ea typeface="+mn-lt"/>
                <a:cs typeface="+mn-lt"/>
              </a:rPr>
              <a:t>dissipation and propagation functions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allows</a:t>
            </a:r>
            <a:r>
              <a:rPr lang="en-US" dirty="0">
                <a:ea typeface="+mn-lt"/>
                <a:cs typeface="+mn-lt"/>
              </a:rPr>
              <a:t> researchers to tailor </a:t>
            </a:r>
            <a:r>
              <a:rPr lang="en-US" b="1" dirty="0" err="1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scPhensim's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 behavior to match specific epidemic scenarios</a:t>
            </a:r>
            <a:r>
              <a:rPr lang="en-US" dirty="0">
                <a:ea typeface="+mn-lt"/>
                <a:cs typeface="+mn-lt"/>
              </a:rPr>
              <a:t>, demonstrating its versatility and robustness in modeling complex network interactions</a:t>
            </a:r>
            <a:endParaRPr lang="en-US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928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FD754C-9593-1E12-2804-B759BEA2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56267"/>
            <a:ext cx="10515600" cy="875847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latin typeface="Georgia"/>
              </a:rPr>
              <a:t>Results and Future outlooks</a:t>
            </a:r>
            <a:br>
              <a:rPr lang="en-GB" sz="4000" dirty="0"/>
            </a:b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6EDBA9F-B0BB-E1F2-CFFF-52F6EFD2576F}"/>
              </a:ext>
            </a:extLst>
          </p:cNvPr>
          <p:cNvSpPr txBox="1"/>
          <p:nvPr/>
        </p:nvSpPr>
        <p:spPr>
          <a:xfrm>
            <a:off x="304801" y="1068368"/>
            <a:ext cx="11678248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To see how </a:t>
            </a:r>
            <a:r>
              <a:rPr lang="en-US" b="1" dirty="0">
                <a:ea typeface="+mn-lt"/>
                <a:cs typeface="+mn-lt"/>
              </a:rPr>
              <a:t>the models behaved </a:t>
            </a:r>
            <a:r>
              <a:rPr lang="en-US" u="sng" dirty="0">
                <a:ea typeface="+mn-lt"/>
                <a:cs typeface="+mn-lt"/>
              </a:rPr>
              <a:t>against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>
                <a:ea typeface="+mn-lt"/>
                <a:cs typeface="+mn-lt"/>
              </a:rPr>
              <a:t>state-of-the-art models </a:t>
            </a:r>
            <a:r>
              <a:rPr lang="en-US" dirty="0">
                <a:ea typeface="+mn-lt"/>
                <a:cs typeface="+mn-lt"/>
              </a:rPr>
              <a:t>for epidemics, we </a:t>
            </a:r>
            <a:r>
              <a:rPr lang="en-US" b="1" dirty="0">
                <a:ea typeface="+mn-lt"/>
                <a:cs typeface="+mn-lt"/>
              </a:rPr>
              <a:t>compared</a:t>
            </a:r>
            <a:r>
              <a:rPr lang="en-US" dirty="0">
                <a:ea typeface="+mn-lt"/>
                <a:cs typeface="+mn-lt"/>
              </a:rPr>
              <a:t> the </a:t>
            </a:r>
            <a:r>
              <a:rPr lang="en-US" b="1" dirty="0">
                <a:ea typeface="+mn-lt"/>
                <a:cs typeface="+mn-lt"/>
              </a:rPr>
              <a:t>results</a:t>
            </a:r>
            <a:r>
              <a:rPr lang="en-US" dirty="0">
                <a:ea typeface="+mn-lt"/>
                <a:cs typeface="+mn-lt"/>
              </a:rPr>
              <a:t> of classical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compartmental models</a:t>
            </a:r>
            <a:r>
              <a:rPr lang="en-US" dirty="0">
                <a:ea typeface="+mn-lt"/>
                <a:cs typeface="+mn-lt"/>
              </a:rPr>
              <a:t> with the results of </a:t>
            </a:r>
            <a:r>
              <a:rPr lang="en-US" dirty="0" err="1">
                <a:ea typeface="+mn-lt"/>
                <a:cs typeface="+mn-lt"/>
              </a:rPr>
              <a:t>scPhensim</a:t>
            </a:r>
            <a:r>
              <a:rPr lang="en-US" dirty="0">
                <a:ea typeface="+mn-lt"/>
                <a:cs typeface="+mn-lt"/>
              </a:rPr>
              <a:t>: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2B5B825-FECE-6764-AFE5-B614F666D949}"/>
              </a:ext>
            </a:extLst>
          </p:cNvPr>
          <p:cNvSpPr txBox="1"/>
          <p:nvPr/>
        </p:nvSpPr>
        <p:spPr>
          <a:xfrm>
            <a:off x="1122889" y="2429470"/>
            <a:ext cx="100420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cs typeface="Calibri" panose="020F0502020204030204"/>
              </a:rPr>
              <a:t>Single-cell and Spatial data</a:t>
            </a:r>
            <a:r>
              <a:rPr lang="en-US" dirty="0">
                <a:cs typeface="Calibri" panose="020F0502020204030204"/>
              </a:rPr>
              <a:t>: we are now working with Single-cell data to observe the evolution of the collective behavior of cells in a Cell-to-cell communication environment.</a:t>
            </a:r>
          </a:p>
        </p:txBody>
      </p:sp>
    </p:spTree>
    <p:extLst>
      <p:ext uri="{BB962C8B-B14F-4D97-AF65-F5344CB8AC3E}">
        <p14:creationId xmlns:p14="http://schemas.microsoft.com/office/powerpoint/2010/main" val="2511678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8AE27-3CEF-AAE0-AB7A-40D16B4E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Gruppo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D58BAB-5674-99A1-7DD8-8B1E6ABC9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err="1"/>
              <a:t>Research</a:t>
            </a:r>
            <a:r>
              <a:rPr lang="it-IT" dirty="0"/>
              <a:t> Group</a:t>
            </a:r>
          </a:p>
          <a:p>
            <a:pPr lvl="1"/>
            <a:r>
              <a:rPr lang="it-IT" b="1" dirty="0"/>
              <a:t>Alfredo Pulvirenti (Group Leader, Associate Professor)</a:t>
            </a:r>
          </a:p>
          <a:p>
            <a:pPr lvl="1"/>
            <a:r>
              <a:rPr lang="it-IT" dirty="0"/>
              <a:t>Salvatore Alaimo (</a:t>
            </a:r>
            <a:r>
              <a:rPr lang="it-IT" dirty="0" err="1"/>
              <a:t>RTDb</a:t>
            </a:r>
            <a:r>
              <a:rPr lang="it-IT" dirty="0"/>
              <a:t>)</a:t>
            </a:r>
          </a:p>
          <a:p>
            <a:pPr lvl="1"/>
            <a:r>
              <a:rPr lang="it-IT" b="1" dirty="0"/>
              <a:t>Antonio Di Maria (</a:t>
            </a:r>
            <a:r>
              <a:rPr lang="it-IT" b="1" dirty="0" err="1"/>
              <a:t>RTDa</a:t>
            </a:r>
            <a:r>
              <a:rPr lang="it-IT" b="1" dirty="0"/>
              <a:t>)</a:t>
            </a:r>
          </a:p>
          <a:p>
            <a:pPr lvl="1"/>
            <a:r>
              <a:rPr lang="it-IT" dirty="0"/>
              <a:t>Grete Privitera (Post-doc)</a:t>
            </a:r>
          </a:p>
          <a:p>
            <a:pPr lvl="1"/>
            <a:r>
              <a:rPr lang="it-IT" b="1" dirty="0"/>
              <a:t>Giorgio Lo Cicero </a:t>
            </a:r>
            <a:r>
              <a:rPr lang="it-IT" dirty="0"/>
              <a:t>(dottorando and </a:t>
            </a:r>
            <a:r>
              <a:rPr lang="it-IT" dirty="0" err="1"/>
              <a:t>scPhensim</a:t>
            </a:r>
            <a:r>
              <a:rPr lang="it-IT" dirty="0"/>
              <a:t> </a:t>
            </a:r>
            <a:r>
              <a:rPr lang="it-IT" dirty="0" err="1"/>
              <a:t>author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Giulia Cavallaro (dottoranda)</a:t>
            </a:r>
          </a:p>
          <a:p>
            <a:pPr lvl="1"/>
            <a:r>
              <a:rPr lang="it-IT" dirty="0"/>
              <a:t>Roberto Grasso (dottorando)</a:t>
            </a:r>
          </a:p>
          <a:p>
            <a:r>
              <a:rPr lang="it-IT" dirty="0"/>
              <a:t>Collaboratori </a:t>
            </a:r>
          </a:p>
          <a:p>
            <a:pPr lvl="1"/>
            <a:r>
              <a:rPr lang="it-IT" dirty="0"/>
              <a:t>Ernestina De Francesco (</a:t>
            </a:r>
            <a:r>
              <a:rPr lang="it-IT" dirty="0" err="1"/>
              <a:t>RDTa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Collaboratori esterni </a:t>
            </a:r>
          </a:p>
          <a:p>
            <a:pPr lvl="1"/>
            <a:r>
              <a:rPr lang="it-IT" dirty="0"/>
              <a:t>Istituto Oncologico Mediterraneo Ricerca (IOM Ricerca)</a:t>
            </a:r>
          </a:p>
          <a:p>
            <a:pPr lvl="1"/>
            <a:r>
              <a:rPr lang="it-IT" dirty="0"/>
              <a:t>Ilaria Cosentini (CNR)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592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AD7EC6-CEF1-74E3-94C4-B08CBEC5C1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7" t="10076" r="638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7A522-076D-A99B-2A2D-5A775236C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/>
                </a:solidFill>
                <a:latin typeface="+mj-lt"/>
              </a:rPr>
              <a:t>THANKS FOR THE ATTENTION</a:t>
            </a:r>
          </a:p>
        </p:txBody>
      </p:sp>
    </p:spTree>
    <p:extLst>
      <p:ext uri="{BB962C8B-B14F-4D97-AF65-F5344CB8AC3E}">
        <p14:creationId xmlns:p14="http://schemas.microsoft.com/office/powerpoint/2010/main" val="32190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DC00B2-E0F2-B0AF-FE4B-9DC16CB3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PHENSIM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36D0E4-7A36-56EF-8E05-79183826F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Phenotype Simulator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3390C5B-6F06-0E3C-EA37-01F5BF57A5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28" y="6303438"/>
            <a:ext cx="793657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1050" dirty="0"/>
              <a:t>Alaimo, S., </a:t>
            </a:r>
            <a:r>
              <a:rPr lang="it-IT" sz="1050" dirty="0" err="1"/>
              <a:t>Rapicavoli</a:t>
            </a:r>
            <a:r>
              <a:rPr lang="it-IT" sz="1050" dirty="0"/>
              <a:t>, R.V., Marceca, G.P., La Ferlita, A., </a:t>
            </a:r>
            <a:r>
              <a:rPr lang="it-IT" sz="1050" dirty="0" err="1"/>
              <a:t>Serebrennikova</a:t>
            </a:r>
            <a:r>
              <a:rPr lang="it-IT" sz="1050" dirty="0"/>
              <a:t>, O.B., </a:t>
            </a:r>
            <a:r>
              <a:rPr lang="it-IT" sz="1050" dirty="0" err="1"/>
              <a:t>Tsichlis</a:t>
            </a:r>
            <a:r>
              <a:rPr lang="it-IT" sz="1050" dirty="0"/>
              <a:t>, P.N., </a:t>
            </a:r>
            <a:r>
              <a:rPr lang="it-IT" sz="1050" dirty="0" err="1"/>
              <a:t>Mishra</a:t>
            </a:r>
            <a:r>
              <a:rPr lang="it-IT" sz="1050" dirty="0"/>
              <a:t>, B., Pulvirenti, A. and Ferro, A., 2021. PHENSIM: </a:t>
            </a:r>
            <a:r>
              <a:rPr lang="it-IT" sz="1050" dirty="0" err="1"/>
              <a:t>phenotype</a:t>
            </a:r>
            <a:r>
              <a:rPr lang="it-IT" sz="1050" dirty="0"/>
              <a:t> Simulator. PLoS </a:t>
            </a:r>
            <a:r>
              <a:rPr lang="it-IT" sz="1050" dirty="0" err="1"/>
              <a:t>computational</a:t>
            </a:r>
            <a:r>
              <a:rPr lang="it-IT" sz="1050" dirty="0"/>
              <a:t> </a:t>
            </a:r>
            <a:r>
              <a:rPr lang="it-IT" sz="1050" dirty="0" err="1"/>
              <a:t>biology</a:t>
            </a:r>
            <a:r>
              <a:rPr lang="it-IT" sz="1050" dirty="0"/>
              <a:t>, 17(6), p.e1009069., doi: 10.1371/journal.pcbi.1009069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2448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77C085-2D5C-8AC7-15BC-3FACB994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PHENSIM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9F2A85-F5B7-11CE-0664-816DF34A3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062219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latin typeface="Calibri (Corpo)"/>
              </a:rPr>
              <a:t>Probabilistic </a:t>
            </a:r>
            <a:r>
              <a:rPr lang="en-US" sz="1800" b="1" dirty="0">
                <a:latin typeface="Calibri (Corpo)"/>
              </a:rPr>
              <a:t>algorithm</a:t>
            </a:r>
            <a:r>
              <a:rPr lang="en-US" sz="1800" dirty="0">
                <a:latin typeface="Calibri (Corpo)"/>
              </a:rPr>
              <a:t> to </a:t>
            </a:r>
            <a:r>
              <a:rPr lang="en-US" sz="1800" b="1" dirty="0">
                <a:latin typeface="Calibri (Corpo)"/>
              </a:rPr>
              <a:t>calculate</a:t>
            </a:r>
            <a:r>
              <a:rPr lang="en-US" sz="1800" dirty="0">
                <a:latin typeface="Calibri (Corpo)"/>
              </a:rPr>
              <a:t> the </a:t>
            </a:r>
            <a:r>
              <a:rPr lang="en-US" sz="1800" b="1" dirty="0">
                <a:latin typeface="Calibri (Corpo)"/>
              </a:rPr>
              <a:t>effect of genes</a:t>
            </a:r>
            <a:r>
              <a:rPr lang="en-US" sz="1800" dirty="0">
                <a:latin typeface="Calibri (Corpo)"/>
              </a:rPr>
              <a:t>, proteins and metabolites </a:t>
            </a:r>
            <a:r>
              <a:rPr lang="en-US" sz="1800" b="1" dirty="0">
                <a:latin typeface="Calibri (Corpo)"/>
              </a:rPr>
              <a:t>deregulation</a:t>
            </a:r>
            <a:r>
              <a:rPr lang="en-US" sz="1800" dirty="0">
                <a:latin typeface="Calibri (Corpo)"/>
              </a:rPr>
              <a:t> on the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libri (Corpo)"/>
              </a:rPr>
              <a:t>KEGG</a:t>
            </a:r>
            <a:r>
              <a:rPr lang="en-US" sz="1800" dirty="0">
                <a:latin typeface="Calibri (Corpo)"/>
              </a:rPr>
              <a:t> and 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Calibri (Corpo)"/>
              </a:rPr>
              <a:t>REACTOME</a:t>
            </a:r>
            <a:r>
              <a:rPr lang="en-US" sz="1800" dirty="0">
                <a:latin typeface="Calibri (Corpo)"/>
              </a:rPr>
              <a:t> pathways.</a:t>
            </a:r>
          </a:p>
          <a:p>
            <a:r>
              <a:rPr lang="en-US" sz="1800" dirty="0">
                <a:latin typeface="Calibri (Corpo)"/>
              </a:rPr>
              <a:t>microRNAs (miRNAs) from experimental validate databases are included.</a:t>
            </a:r>
          </a:p>
          <a:p>
            <a:r>
              <a:rPr lang="en-US" sz="1800" dirty="0">
                <a:latin typeface="Calibri (Corpo)"/>
              </a:rPr>
              <a:t>Available as a web-app at: </a:t>
            </a:r>
            <a:r>
              <a:rPr lang="en-US" sz="1800" dirty="0">
                <a:latin typeface="Calibri (Corpo)"/>
                <a:hlinkClick r:id="rId2"/>
              </a:rPr>
              <a:t>https://phensim.tech</a:t>
            </a:r>
            <a:r>
              <a:rPr lang="en-US" sz="1800" dirty="0">
                <a:latin typeface="Calibri (Corpo)"/>
              </a:rPr>
              <a:t> </a:t>
            </a:r>
          </a:p>
          <a:p>
            <a:r>
              <a:rPr lang="en-US" sz="1800" dirty="0">
                <a:latin typeface="Calibri (Corpo)"/>
              </a:rPr>
              <a:t>Implemented to simulate:</a:t>
            </a:r>
          </a:p>
          <a:p>
            <a:pPr lvl="1"/>
            <a:r>
              <a:rPr lang="en-US" sz="1800" dirty="0">
                <a:latin typeface="Calibri (Corpo)"/>
              </a:rPr>
              <a:t>Drugs</a:t>
            </a:r>
          </a:p>
          <a:p>
            <a:pPr lvl="1"/>
            <a:r>
              <a:rPr lang="en-US" sz="1800" dirty="0">
                <a:latin typeface="Calibri (Corpo)"/>
              </a:rPr>
              <a:t>Activating/Inhibiting Mutations</a:t>
            </a:r>
          </a:p>
          <a:p>
            <a:pPr lvl="1"/>
            <a:r>
              <a:rPr lang="en-US" sz="1800" dirty="0">
                <a:latin typeface="Calibri (Corpo)"/>
              </a:rPr>
              <a:t>Exosomes</a:t>
            </a:r>
          </a:p>
          <a:p>
            <a:pPr lvl="1"/>
            <a:endParaRPr lang="en-US" sz="1400" dirty="0">
              <a:latin typeface="Calibri (Corpo)"/>
            </a:endParaRPr>
          </a:p>
          <a:p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55305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8971" y="92982"/>
            <a:ext cx="10515600" cy="1325563"/>
          </a:xfrm>
        </p:spPr>
        <p:txBody>
          <a:bodyPr/>
          <a:lstStyle/>
          <a:p>
            <a:r>
              <a:rPr lang="it-IT" dirty="0"/>
              <a:t>PHENSIM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6057" y="1118054"/>
            <a:ext cx="10515600" cy="4017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>
                <a:latin typeface="Calibri (Corpo)"/>
              </a:rPr>
              <a:t>For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 (Corpo)"/>
              </a:rPr>
              <a:t>simulate the effect </a:t>
            </a:r>
            <a:r>
              <a:rPr lang="en-US" sz="1800" dirty="0">
                <a:latin typeface="Calibri (Corpo)"/>
              </a:rPr>
              <a:t>of one or more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Calibri (Corpo)"/>
              </a:rPr>
              <a:t>de-regulations</a:t>
            </a:r>
            <a:r>
              <a:rPr lang="en-US" sz="1800" dirty="0">
                <a:latin typeface="Calibri (Corpo)"/>
              </a:rPr>
              <a:t> on pathways:</a:t>
            </a:r>
          </a:p>
          <a:p>
            <a:pPr lvl="1" algn="just"/>
            <a:r>
              <a:rPr lang="en-US" sz="1800" dirty="0">
                <a:latin typeface="Calibri (Corpo)"/>
              </a:rPr>
              <a:t>the algorithm calculates </a:t>
            </a:r>
            <a:r>
              <a:rPr lang="en-US" sz="1800" b="1" dirty="0">
                <a:latin typeface="Calibri (Corpo)"/>
              </a:rPr>
              <a:t>synthetic expression changes</a:t>
            </a:r>
            <a:r>
              <a:rPr lang="en-US" sz="1800" dirty="0">
                <a:latin typeface="Calibri (Corpo)"/>
              </a:rPr>
              <a:t> (Simulated </a:t>
            </a:r>
            <a:r>
              <a:rPr lang="en-US" sz="1800" dirty="0" err="1">
                <a:latin typeface="Calibri (Corpo)"/>
              </a:rPr>
              <a:t>LogFCs</a:t>
            </a:r>
            <a:r>
              <a:rPr lang="en-US" sz="1800" dirty="0">
                <a:latin typeface="Calibri (Corpo)"/>
              </a:rPr>
              <a:t>) and </a:t>
            </a:r>
            <a:r>
              <a:rPr lang="en-US" sz="1800" b="1" dirty="0">
                <a:latin typeface="Calibri (Corpo)"/>
              </a:rPr>
              <a:t>applies</a:t>
            </a:r>
            <a:r>
              <a:rPr lang="en-US" sz="1800" dirty="0">
                <a:latin typeface="Calibri (Corpo)"/>
              </a:rPr>
              <a:t> the </a:t>
            </a:r>
            <a:r>
              <a:rPr lang="en-US" sz="1800" b="1" dirty="0" err="1">
                <a:latin typeface="Calibri (Corpo)"/>
              </a:rPr>
              <a:t>MITHrIL</a:t>
            </a:r>
            <a:r>
              <a:rPr lang="en-US" sz="1800" b="1" dirty="0">
                <a:latin typeface="Calibri (Corpo)"/>
              </a:rPr>
              <a:t> algorithm</a:t>
            </a:r>
            <a:r>
              <a:rPr lang="en-US" sz="1800" dirty="0">
                <a:latin typeface="Calibri (Corpo)"/>
              </a:rPr>
              <a:t> (gene perturbation analysis on pathways) </a:t>
            </a:r>
            <a:r>
              <a:rPr lang="en-US" sz="1800" b="1" dirty="0">
                <a:latin typeface="Calibri (Corpo)"/>
              </a:rPr>
              <a:t>several times</a:t>
            </a:r>
            <a:r>
              <a:rPr lang="en-US" sz="1800" dirty="0">
                <a:latin typeface="Calibri (Corpo)"/>
              </a:rPr>
              <a:t>.</a:t>
            </a:r>
          </a:p>
          <a:p>
            <a:pPr lvl="1" algn="just"/>
            <a:r>
              <a:rPr lang="en-US" sz="1800" dirty="0">
                <a:latin typeface="Calibri (Corpo)"/>
              </a:rPr>
              <a:t>at the end of the procedure, we can calculate an </a:t>
            </a:r>
            <a:r>
              <a:rPr lang="en-US" sz="1800" b="1" dirty="0">
                <a:latin typeface="Calibri (Corpo)"/>
              </a:rPr>
              <a:t>Activity Score</a:t>
            </a:r>
            <a:r>
              <a:rPr lang="en-US" sz="1800" dirty="0">
                <a:latin typeface="Calibri (Corpo)"/>
              </a:rPr>
              <a:t> for each gene: </a:t>
            </a:r>
          </a:p>
          <a:p>
            <a:pPr lvl="2" algn="just"/>
            <a:r>
              <a:rPr lang="en-US" sz="1800" dirty="0">
                <a:latin typeface="Calibri (Corpo)"/>
              </a:rPr>
              <a:t>The </a:t>
            </a:r>
            <a:r>
              <a:rPr lang="en-US" sz="1800" b="1" dirty="0">
                <a:latin typeface="Calibri (Corpo)"/>
              </a:rPr>
              <a:t>activity score</a:t>
            </a:r>
            <a:r>
              <a:rPr lang="en-US" sz="1800" dirty="0">
                <a:latin typeface="Calibri (Corpo)"/>
              </a:rPr>
              <a:t> is </a:t>
            </a:r>
            <a:r>
              <a:rPr lang="en-US" sz="1800" b="1" dirty="0">
                <a:latin typeface="Calibri (Corpo)"/>
              </a:rPr>
              <a:t>positive</a:t>
            </a:r>
            <a:r>
              <a:rPr lang="en-US" sz="1800" dirty="0">
                <a:latin typeface="Calibri (Corpo)"/>
              </a:rPr>
              <a:t> if a gene is </a:t>
            </a:r>
            <a:r>
              <a:rPr lang="en-US" sz="1800" b="1" dirty="0">
                <a:latin typeface="Calibri (Corpo)"/>
              </a:rPr>
              <a:t>likely activated</a:t>
            </a:r>
            <a:r>
              <a:rPr lang="en-US" sz="1800" dirty="0">
                <a:latin typeface="Calibri (Corpo)"/>
              </a:rPr>
              <a:t>, </a:t>
            </a:r>
            <a:r>
              <a:rPr lang="en-US" sz="1800" b="1" dirty="0">
                <a:latin typeface="Calibri (Corpo)"/>
              </a:rPr>
              <a:t>negative</a:t>
            </a:r>
            <a:r>
              <a:rPr lang="en-US" sz="1800" dirty="0">
                <a:latin typeface="Calibri (Corpo)"/>
              </a:rPr>
              <a:t> if </a:t>
            </a:r>
            <a:r>
              <a:rPr lang="en-US" sz="1800" b="1" dirty="0">
                <a:latin typeface="Calibri (Corpo)"/>
              </a:rPr>
              <a:t>inhibited</a:t>
            </a:r>
            <a:r>
              <a:rPr lang="en-US" sz="1800" dirty="0">
                <a:latin typeface="Calibri (Corpo)"/>
              </a:rPr>
              <a:t>, zero otherwise. </a:t>
            </a:r>
          </a:p>
          <a:p>
            <a:pPr lvl="1" algn="just"/>
            <a:r>
              <a:rPr lang="en-US" sz="1800" dirty="0">
                <a:latin typeface="Calibri (Corpo)"/>
              </a:rPr>
              <a:t>For each </a:t>
            </a:r>
            <a:r>
              <a:rPr lang="en-US" sz="1800" b="1" dirty="0">
                <a:latin typeface="Calibri (Corpo)"/>
              </a:rPr>
              <a:t>Activity Score </a:t>
            </a:r>
            <a:r>
              <a:rPr lang="en-US" sz="1800" dirty="0">
                <a:latin typeface="Calibri (Corpo)"/>
              </a:rPr>
              <a:t>we compute </a:t>
            </a:r>
            <a:r>
              <a:rPr lang="en-US" sz="1800" b="1" dirty="0">
                <a:latin typeface="Calibri (Corpo)"/>
              </a:rPr>
              <a:t>a p-value </a:t>
            </a:r>
            <a:r>
              <a:rPr lang="en-US" sz="1800" dirty="0">
                <a:latin typeface="Calibri (Corpo)"/>
              </a:rPr>
              <a:t>indicating the </a:t>
            </a:r>
            <a:r>
              <a:rPr lang="en-US" sz="1800" b="1" dirty="0">
                <a:latin typeface="Calibri (Corpo)"/>
              </a:rPr>
              <a:t>probability</a:t>
            </a:r>
            <a:r>
              <a:rPr lang="en-US" sz="1800" dirty="0">
                <a:latin typeface="Calibri (Corpo)"/>
              </a:rPr>
              <a:t> that the </a:t>
            </a:r>
            <a:r>
              <a:rPr lang="en-US" sz="1800" b="1" dirty="0">
                <a:latin typeface="Calibri (Corpo)"/>
              </a:rPr>
              <a:t>observed effect </a:t>
            </a:r>
            <a:r>
              <a:rPr lang="en-US" sz="1800" dirty="0">
                <a:latin typeface="Calibri (Corpo)"/>
              </a:rPr>
              <a:t>is </a:t>
            </a:r>
            <a:r>
              <a:rPr lang="en-US" sz="1800" b="1" dirty="0">
                <a:latin typeface="Calibri (Corpo)"/>
              </a:rPr>
              <a:t>relevant</a:t>
            </a:r>
            <a:r>
              <a:rPr lang="en-US" sz="1800" dirty="0">
                <a:latin typeface="Calibri (Corpo)"/>
              </a:rPr>
              <a:t> to the </a:t>
            </a:r>
            <a:r>
              <a:rPr lang="en-US" sz="1800" b="1" dirty="0">
                <a:latin typeface="Calibri (Corpo)"/>
              </a:rPr>
              <a:t>phenomenon</a:t>
            </a:r>
            <a:r>
              <a:rPr lang="en-US" sz="1800" dirty="0">
                <a:latin typeface="Calibri (Corpo)"/>
              </a:rPr>
              <a:t> being simulated (or random).</a:t>
            </a:r>
          </a:p>
        </p:txBody>
      </p:sp>
      <p:pic>
        <p:nvPicPr>
          <p:cNvPr id="4" name="Segnaposto contenuto 6">
            <a:extLst>
              <a:ext uri="{FF2B5EF4-FFF2-40B4-BE49-F238E27FC236}">
                <a16:creationId xmlns:a16="http://schemas.microsoft.com/office/drawing/2014/main" id="{AB2184F3-5C1E-739B-F089-3A5B3CE15C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0" b="2"/>
          <a:stretch/>
        </p:blipFill>
        <p:spPr>
          <a:xfrm>
            <a:off x="3634445" y="3429000"/>
            <a:ext cx="7534298" cy="318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7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E18F76-929F-70F2-FEA0-283EE3E4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825625"/>
            <a:ext cx="10787743" cy="4017614"/>
          </a:xfrm>
        </p:spPr>
        <p:txBody>
          <a:bodyPr/>
          <a:lstStyle/>
          <a:p>
            <a:r>
              <a:rPr lang="it-IT" dirty="0" err="1"/>
              <a:t>We</a:t>
            </a:r>
            <a:r>
              <a:rPr lang="it-IT" dirty="0"/>
              <a:t> are working on a </a:t>
            </a:r>
            <a:r>
              <a:rPr lang="it-IT" dirty="0" err="1"/>
              <a:t>Phensim</a:t>
            </a:r>
            <a:r>
              <a:rPr lang="it-IT" dirty="0"/>
              <a:t> </a:t>
            </a:r>
            <a:r>
              <a:rPr lang="it-IT" dirty="0" err="1"/>
              <a:t>version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distributed</a:t>
            </a:r>
            <a:r>
              <a:rPr lang="it-IT" dirty="0"/>
              <a:t> on Leonardo system.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172DEC80-7F3B-DA2F-2DF7-28B687727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1" y="92982"/>
            <a:ext cx="10515600" cy="1325563"/>
          </a:xfrm>
        </p:spPr>
        <p:txBody>
          <a:bodyPr/>
          <a:lstStyle/>
          <a:p>
            <a:r>
              <a:rPr lang="it-IT" dirty="0" err="1"/>
              <a:t>Conclusion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221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D3B3C3-57E7-40F9-8417-2FE4CC2EB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scPHENSIM</a:t>
            </a:r>
            <a:endParaRPr lang="en-US" dirty="0"/>
          </a:p>
        </p:txBody>
      </p:sp>
      <p:sp>
        <p:nvSpPr>
          <p:cNvPr id="7" name="Sottotitolo 6">
            <a:extLst>
              <a:ext uri="{FF2B5EF4-FFF2-40B4-BE49-F238E27FC236}">
                <a16:creationId xmlns:a16="http://schemas.microsoft.com/office/drawing/2014/main" id="{BB1FFA5C-B20B-3C90-C54A-4DAEB0A5E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6118"/>
            <a:ext cx="9144000" cy="1655762"/>
          </a:xfrm>
        </p:spPr>
        <p:txBody>
          <a:bodyPr/>
          <a:lstStyle/>
          <a:p>
            <a:r>
              <a:rPr lang="it-IT" sz="1800" b="0" dirty="0">
                <a:solidFill>
                  <a:srgbClr val="ED613B"/>
                </a:solidFill>
                <a:latin typeface="Georgia"/>
              </a:rPr>
              <a:t>Multi-Agent </a:t>
            </a:r>
            <a:r>
              <a:rPr lang="it-IT" sz="1800" b="0" dirty="0" err="1">
                <a:solidFill>
                  <a:srgbClr val="ED613B"/>
                </a:solidFill>
                <a:latin typeface="Georgia"/>
              </a:rPr>
              <a:t>Adaptive</a:t>
            </a:r>
            <a:r>
              <a:rPr lang="it-IT" sz="1800" b="0" dirty="0">
                <a:solidFill>
                  <a:srgbClr val="ED613B"/>
                </a:solidFill>
                <a:latin typeface="Georgia"/>
              </a:rPr>
              <a:t> </a:t>
            </a:r>
            <a:r>
              <a:rPr lang="it-IT" sz="1800" b="0" dirty="0" err="1">
                <a:solidFill>
                  <a:srgbClr val="ED613B"/>
                </a:solidFill>
                <a:latin typeface="Georgia"/>
              </a:rPr>
              <a:t>Simulation</a:t>
            </a:r>
            <a:r>
              <a:rPr lang="it-IT" sz="1800" b="0" dirty="0">
                <a:solidFill>
                  <a:srgbClr val="ED613B"/>
                </a:solidFill>
                <a:latin typeface="Georgia"/>
              </a:rPr>
              <a:t> Framework for </a:t>
            </a:r>
            <a:r>
              <a:rPr lang="it-IT" sz="1800" b="0" dirty="0" err="1">
                <a:solidFill>
                  <a:srgbClr val="ED613B"/>
                </a:solidFill>
                <a:latin typeface="Georgia"/>
              </a:rPr>
              <a:t>Evolution</a:t>
            </a:r>
            <a:r>
              <a:rPr lang="it-IT" sz="1800" b="0" dirty="0">
                <a:solidFill>
                  <a:srgbClr val="ED613B"/>
                </a:solidFill>
                <a:latin typeface="Georgia"/>
              </a:rPr>
              <a:t> in Networks of Networks(MASFENON)</a:t>
            </a:r>
            <a:endParaRPr 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B770569D-89DC-33FB-6BF5-9C4FBD3F30C9}"/>
              </a:ext>
            </a:extLst>
          </p:cNvPr>
          <p:cNvSpPr txBox="1"/>
          <p:nvPr/>
        </p:nvSpPr>
        <p:spPr>
          <a:xfrm>
            <a:off x="1072449" y="4421884"/>
            <a:ext cx="10509551" cy="83099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Calibri"/>
              </a:rPr>
              <a:t>A flexible framework for the modeling of interconnected networks and their evolution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489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EEFCC9-4BB1-4FB2-FECF-F5D276A6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76" y="6537"/>
            <a:ext cx="10515600" cy="83429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F860952-6136-9BA5-D4E5-8835F3E35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0311" y="1492789"/>
            <a:ext cx="6453247" cy="4245855"/>
          </a:xfr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Importance of understanding </a:t>
            </a:r>
            <a:r>
              <a:rPr lang="en-US" sz="2400" b="1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cell-to-cell interactions</a:t>
            </a:r>
            <a:r>
              <a:rPr lang="en-US" sz="2400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 and </a:t>
            </a:r>
            <a:r>
              <a:rPr lang="en-US" sz="2400" b="1" dirty="0">
                <a:solidFill>
                  <a:srgbClr val="0070C0"/>
                </a:solidFill>
                <a:latin typeface="Verdana"/>
                <a:ea typeface="Verdana"/>
                <a:cs typeface="Arial"/>
              </a:rPr>
              <a:t>perturbations</a:t>
            </a:r>
          </a:p>
          <a:p>
            <a:r>
              <a:rPr lang="en-US" sz="2400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Challenges in analyzing single-cell and spatial transcriptome data</a:t>
            </a:r>
            <a:endParaRPr lang="en-US" sz="2400" dirty="0"/>
          </a:p>
          <a:p>
            <a:r>
              <a:rPr lang="en-US" sz="2400" dirty="0">
                <a:solidFill>
                  <a:srgbClr val="262626"/>
                </a:solidFill>
                <a:latin typeface="Verdana"/>
                <a:ea typeface="Verdana"/>
                <a:cs typeface="Arial"/>
              </a:rPr>
              <a:t>Role of pathway analysis in studying cellular processes</a:t>
            </a:r>
            <a:endParaRPr lang="en-US" sz="2400" dirty="0"/>
          </a:p>
          <a:p>
            <a:r>
              <a:rPr lang="en-US" sz="2400" dirty="0">
                <a:latin typeface="Verdana"/>
                <a:ea typeface="Verdana"/>
              </a:rPr>
              <a:t>Integration of multi-omics</a:t>
            </a:r>
          </a:p>
          <a:p>
            <a:endParaRPr lang="it-IT" sz="2400" dirty="0"/>
          </a:p>
        </p:txBody>
      </p:sp>
      <p:pic>
        <p:nvPicPr>
          <p:cNvPr id="6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93AB442-D3A3-1CE3-D6E4-17EA6E956A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20599" y="1510880"/>
            <a:ext cx="5063564" cy="2508997"/>
          </a:xfrm>
          <a:ln w="31750">
            <a:solidFill>
              <a:schemeClr val="accent2"/>
            </a:solidFill>
          </a:ln>
        </p:spPr>
      </p:pic>
      <p:pic>
        <p:nvPicPr>
          <p:cNvPr id="7" name="Picture 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4CD510C-0471-9712-8464-006F40858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097" y="4188481"/>
            <a:ext cx="3561501" cy="2521647"/>
          </a:xfrm>
          <a:prstGeom prst="rect">
            <a:avLst/>
          </a:prstGeom>
          <a:ln w="317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7991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341C3-AA3E-0632-1F4F-739155D2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4" y="-387"/>
            <a:ext cx="10515600" cy="1325563"/>
          </a:xfrm>
        </p:spPr>
        <p:txBody>
          <a:bodyPr/>
          <a:lstStyle/>
          <a:p>
            <a:r>
              <a:rPr lang="en-US" dirty="0" err="1"/>
              <a:t>scPHENSIM</a:t>
            </a:r>
            <a:r>
              <a:rPr lang="en-US" dirty="0"/>
              <a:t> </a:t>
            </a:r>
            <a:r>
              <a:rPr lang="it-IT" dirty="0">
                <a:latin typeface="Georgia"/>
              </a:rPr>
              <a:t>(multi-agent system)</a:t>
            </a:r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id="{2FD395AE-69EE-3E42-C7E0-394E6A149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90" y="1913768"/>
            <a:ext cx="4009362" cy="298635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A63FC08-FD0D-1D5C-CF0F-7ACA41CC9203}"/>
              </a:ext>
            </a:extLst>
          </p:cNvPr>
          <p:cNvSpPr txBox="1"/>
          <p:nvPr/>
        </p:nvSpPr>
        <p:spPr>
          <a:xfrm>
            <a:off x="262053" y="1166792"/>
            <a:ext cx="1166789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a typeface="+mn-lt"/>
                <a:cs typeface="+mn-lt"/>
              </a:rPr>
              <a:t>Our computational methods involve a two-fold approach: </a:t>
            </a:r>
            <a:r>
              <a:rPr lang="en-US" b="1" dirty="0">
                <a:ea typeface="+mn-lt"/>
                <a:cs typeface="+mn-lt"/>
              </a:rPr>
              <a:t>Intra-propagation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Inter-propagation</a:t>
            </a:r>
            <a:r>
              <a:rPr lang="en-US" dirty="0">
                <a:ea typeface="+mn-lt"/>
                <a:cs typeface="+mn-lt"/>
              </a:rPr>
              <a:t> mechanisms, driving the nuanced analysis of </a:t>
            </a:r>
            <a:r>
              <a:rPr lang="en-US" b="1" dirty="0">
                <a:ea typeface="+mn-lt"/>
                <a:cs typeface="+mn-lt"/>
              </a:rPr>
              <a:t>attributed networks </a:t>
            </a:r>
            <a:r>
              <a:rPr lang="en-US" dirty="0">
                <a:ea typeface="+mn-lt"/>
                <a:cs typeface="+mn-lt"/>
              </a:rPr>
              <a:t>within </a:t>
            </a:r>
            <a:r>
              <a:rPr lang="en-US" b="1" dirty="0">
                <a:ea typeface="+mn-lt"/>
                <a:cs typeface="+mn-lt"/>
              </a:rPr>
              <a:t>MASFENON (which is a method)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1002ADCF-E1BF-F15E-CA5E-0C18681E0EF3}"/>
              </a:ext>
            </a:extLst>
          </p:cNvPr>
          <p:cNvSpPr txBox="1"/>
          <p:nvPr/>
        </p:nvSpPr>
        <p:spPr>
          <a:xfrm>
            <a:off x="1881604" y="2017362"/>
            <a:ext cx="3778969" cy="1708160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  <a:latin typeface="Calibri (Corpo)"/>
                <a:ea typeface="+mn-lt"/>
                <a:cs typeface="+mn-lt"/>
              </a:rPr>
              <a:t>STEP ONE</a:t>
            </a:r>
            <a:r>
              <a:rPr lang="en-US" dirty="0">
                <a:latin typeface="Calibri (Corpo)"/>
                <a:ea typeface="+mn-lt"/>
                <a:cs typeface="+mn-lt"/>
              </a:rPr>
              <a:t>:</a:t>
            </a:r>
          </a:p>
          <a:p>
            <a:r>
              <a:rPr lang="en-US" b="1" u="sng" dirty="0">
                <a:latin typeface="Calibri (Corpo)"/>
                <a:ea typeface="+mn-lt"/>
                <a:cs typeface="+mn-lt"/>
              </a:rPr>
              <a:t>Intra-propagation Mechanism</a:t>
            </a:r>
            <a:r>
              <a:rPr lang="en-US" dirty="0">
                <a:latin typeface="Calibri (Corpo)"/>
                <a:ea typeface="+mn-lt"/>
                <a:cs typeface="+mn-lt"/>
              </a:rPr>
              <a:t>:</a:t>
            </a:r>
          </a:p>
          <a:p>
            <a:pPr marL="285750" indent="-285750">
              <a:buFont typeface="Arial,Sans-Serif"/>
              <a:buChar char="•"/>
            </a:pPr>
            <a:r>
              <a:rPr lang="en-US" b="1" dirty="0">
                <a:solidFill>
                  <a:schemeClr val="accent2"/>
                </a:solidFill>
                <a:latin typeface="Calibri (Corpo)"/>
                <a:cs typeface="Arial"/>
              </a:rPr>
              <a:t>Iterative process</a:t>
            </a:r>
            <a:r>
              <a:rPr lang="en-US" dirty="0">
                <a:latin typeface="Calibri (Corpo)"/>
                <a:cs typeface="Arial"/>
              </a:rPr>
              <a:t> 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 (Corpo)"/>
                <a:cs typeface="Arial"/>
              </a:rPr>
              <a:t>Customizable propagation function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Calibri (Corpo)"/>
                <a:ea typeface="Calibri"/>
                <a:cs typeface="Arial"/>
              </a:rPr>
              <a:t>Adaptable scaling</a:t>
            </a:r>
          </a:p>
          <a:p>
            <a:endParaRPr lang="en-US" sz="1500" b="1" dirty="0">
              <a:ea typeface="Calibri"/>
              <a:cs typeface="Calibri"/>
            </a:endParaRPr>
          </a:p>
        </p:txBody>
      </p:sp>
      <p:sp>
        <p:nvSpPr>
          <p:cNvPr id="10" name="TextBox 44">
            <a:extLst>
              <a:ext uri="{FF2B5EF4-FFF2-40B4-BE49-F238E27FC236}">
                <a16:creationId xmlns:a16="http://schemas.microsoft.com/office/drawing/2014/main" id="{FA5188B7-0C82-7ABD-EC4C-A5872B7DE6E2}"/>
              </a:ext>
            </a:extLst>
          </p:cNvPr>
          <p:cNvSpPr txBox="1"/>
          <p:nvPr/>
        </p:nvSpPr>
        <p:spPr>
          <a:xfrm>
            <a:off x="1881604" y="3976790"/>
            <a:ext cx="3778969" cy="923330"/>
          </a:xfrm>
          <a:prstGeom prst="rect">
            <a:avLst/>
          </a:prstGeom>
          <a:noFill/>
          <a:ln w="31750">
            <a:solidFill>
              <a:srgbClr val="ED613B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Calibri"/>
                <a:cs typeface="Calibri"/>
              </a:rPr>
              <a:t>The </a:t>
            </a:r>
            <a:r>
              <a:rPr lang="en-US" b="1" dirty="0">
                <a:ea typeface="Calibri"/>
                <a:cs typeface="Calibri"/>
              </a:rPr>
              <a:t>propagation process</a:t>
            </a:r>
            <a:r>
              <a:rPr lang="en-US" dirty="0">
                <a:ea typeface="Calibri"/>
                <a:cs typeface="Calibri"/>
              </a:rPr>
              <a:t> is driven by a mathematical formalization combined with </a:t>
            </a:r>
            <a:r>
              <a:rPr lang="en-US" b="1" dirty="0">
                <a:ea typeface="Calibri"/>
                <a:cs typeface="Calibri"/>
              </a:rPr>
              <a:t>decay and conservation </a:t>
            </a:r>
            <a:r>
              <a:rPr lang="en-US" dirty="0">
                <a:ea typeface="Calibri"/>
                <a:cs typeface="Calibri"/>
              </a:rPr>
              <a:t>principes  </a:t>
            </a: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D3159AB-FFF9-CC7E-5E08-E75702C6C806}"/>
              </a:ext>
            </a:extLst>
          </p:cNvPr>
          <p:cNvGrpSpPr/>
          <p:nvPr/>
        </p:nvGrpSpPr>
        <p:grpSpPr>
          <a:xfrm>
            <a:off x="1121230" y="2830286"/>
            <a:ext cx="760374" cy="1556657"/>
            <a:chOff x="468086" y="2830286"/>
            <a:chExt cx="760374" cy="1556657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4ADFF6B6-5DEA-159E-D5C3-DB0125188567}"/>
                </a:ext>
              </a:extLst>
            </p:cNvPr>
            <p:cNvCxnSpPr>
              <a:cxnSpLocks/>
            </p:cNvCxnSpPr>
            <p:nvPr/>
          </p:nvCxnSpPr>
          <p:spPr>
            <a:xfrm>
              <a:off x="468086" y="2830286"/>
              <a:ext cx="7603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9070BDA7-1C77-E78F-1EEB-B3F872EA92AD}"/>
                </a:ext>
              </a:extLst>
            </p:cNvPr>
            <p:cNvCxnSpPr/>
            <p:nvPr/>
          </p:nvCxnSpPr>
          <p:spPr>
            <a:xfrm>
              <a:off x="468086" y="2830286"/>
              <a:ext cx="0" cy="15566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8DF054A-D1B8-1AF9-E873-550B878A645C}"/>
                </a:ext>
              </a:extLst>
            </p:cNvPr>
            <p:cNvCxnSpPr/>
            <p:nvPr/>
          </p:nvCxnSpPr>
          <p:spPr>
            <a:xfrm>
              <a:off x="468086" y="4386943"/>
              <a:ext cx="76037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26">
            <a:extLst>
              <a:ext uri="{FF2B5EF4-FFF2-40B4-BE49-F238E27FC236}">
                <a16:creationId xmlns:a16="http://schemas.microsoft.com/office/drawing/2014/main" id="{3B151C5F-BF28-86F6-EB10-4585D7D22A56}"/>
              </a:ext>
            </a:extLst>
          </p:cNvPr>
          <p:cNvSpPr txBox="1"/>
          <p:nvPr/>
        </p:nvSpPr>
        <p:spPr>
          <a:xfrm>
            <a:off x="3022276" y="5089969"/>
            <a:ext cx="43084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2376">
              <a:spcAft>
                <a:spcPts val="600"/>
              </a:spcAft>
            </a:pPr>
            <a:r>
              <a:rPr lang="en-US" b="1" kern="1200" dirty="0">
                <a:latin typeface="+mn-lt"/>
                <a:ea typeface="+mn-ea"/>
                <a:cs typeface="Calibri"/>
              </a:rPr>
              <a:t>Propagation</a:t>
            </a:r>
            <a:r>
              <a:rPr lang="en-US" b="1" dirty="0">
                <a:cs typeface="Calibri"/>
              </a:rPr>
              <a:t> (fully customizable)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20" name="TextBox 38">
            <a:extLst>
              <a:ext uri="{FF2B5EF4-FFF2-40B4-BE49-F238E27FC236}">
                <a16:creationId xmlns:a16="http://schemas.microsoft.com/office/drawing/2014/main" id="{22ED4DF1-9AE3-4EC3-F141-224250F47719}"/>
              </a:ext>
            </a:extLst>
          </p:cNvPr>
          <p:cNvSpPr txBox="1"/>
          <p:nvPr/>
        </p:nvSpPr>
        <p:spPr>
          <a:xfrm>
            <a:off x="2995502" y="6003212"/>
            <a:ext cx="430847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2376">
              <a:spcAft>
                <a:spcPts val="600"/>
              </a:spcAft>
            </a:pPr>
            <a:r>
              <a:rPr lang="en-US" b="1" dirty="0">
                <a:cs typeface="Calibri"/>
              </a:rPr>
              <a:t>Dissipation (scaling function customizable)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10E150D4-C073-1374-DDF5-74329A62F70C}"/>
              </a:ext>
            </a:extLst>
          </p:cNvPr>
          <p:cNvSpPr txBox="1"/>
          <p:nvPr/>
        </p:nvSpPr>
        <p:spPr>
          <a:xfrm>
            <a:off x="7205798" y="5073427"/>
            <a:ext cx="4718287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22376">
              <a:spcAft>
                <a:spcPts val="600"/>
              </a:spcAft>
            </a:pPr>
            <a:r>
              <a:rPr lang="en-US" b="1" dirty="0">
                <a:cs typeface="Calibri"/>
              </a:rPr>
              <a:t>Conservation (scaling function customizable)</a:t>
            </a:r>
            <a:endParaRPr lang="en-US" b="1" dirty="0">
              <a:ea typeface="Calibri"/>
              <a:cs typeface="Calibri"/>
            </a:endParaRPr>
          </a:p>
        </p:txBody>
      </p:sp>
      <p:pic>
        <p:nvPicPr>
          <p:cNvPr id="23" name="Picture 3">
            <a:extLst>
              <a:ext uri="{FF2B5EF4-FFF2-40B4-BE49-F238E27FC236}">
                <a16:creationId xmlns:a16="http://schemas.microsoft.com/office/drawing/2014/main" id="{2B1EED5A-791B-FB6A-3CE2-EAFA8014D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561" y="6454246"/>
            <a:ext cx="1862418" cy="230841"/>
          </a:xfrm>
          <a:prstGeom prst="rect">
            <a:avLst/>
          </a:prstGeom>
        </p:spPr>
      </p:pic>
      <p:pic>
        <p:nvPicPr>
          <p:cNvPr id="24" name="Picture 6" descr="A close-up of a couple of curved lines&#10;&#10;Description automatically generated">
            <a:extLst>
              <a:ext uri="{FF2B5EF4-FFF2-40B4-BE49-F238E27FC236}">
                <a16:creationId xmlns:a16="http://schemas.microsoft.com/office/drawing/2014/main" id="{AFA528CE-36E5-ECE0-771E-6F981FF4D8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1334" y="5461169"/>
            <a:ext cx="3728757" cy="244849"/>
          </a:xfrm>
          <a:prstGeom prst="rect">
            <a:avLst/>
          </a:prstGeom>
        </p:spPr>
      </p:pic>
      <p:pic>
        <p:nvPicPr>
          <p:cNvPr id="25" name="Picture 7" descr="A black and white symbol&#10;&#10;Description automatically generated">
            <a:extLst>
              <a:ext uri="{FF2B5EF4-FFF2-40B4-BE49-F238E27FC236}">
                <a16:creationId xmlns:a16="http://schemas.microsoft.com/office/drawing/2014/main" id="{E4265CC5-DF3A-49BD-C9BD-384F5599C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0608" y="5504191"/>
            <a:ext cx="3367931" cy="245409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8D77E746-D3ED-A419-3E5B-FF577016F9AE}"/>
              </a:ext>
            </a:extLst>
          </p:cNvPr>
          <p:cNvGrpSpPr/>
          <p:nvPr/>
        </p:nvGrpSpPr>
        <p:grpSpPr>
          <a:xfrm>
            <a:off x="7230382" y="6003147"/>
            <a:ext cx="4699564" cy="854853"/>
            <a:chOff x="7230382" y="6003147"/>
            <a:chExt cx="4699564" cy="854853"/>
          </a:xfrm>
        </p:grpSpPr>
        <p:sp>
          <p:nvSpPr>
            <p:cNvPr id="22" name="TextBox 42">
              <a:extLst>
                <a:ext uri="{FF2B5EF4-FFF2-40B4-BE49-F238E27FC236}">
                  <a16:creationId xmlns:a16="http://schemas.microsoft.com/office/drawing/2014/main" id="{250095D9-3F7D-3459-2D2F-9E5B656DFB7E}"/>
                </a:ext>
              </a:extLst>
            </p:cNvPr>
            <p:cNvSpPr txBox="1"/>
            <p:nvPr/>
          </p:nvSpPr>
          <p:spPr>
            <a:xfrm>
              <a:off x="7230382" y="6003147"/>
              <a:ext cx="3927470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22376">
                <a:spcAft>
                  <a:spcPts val="600"/>
                </a:spcAft>
              </a:pPr>
              <a:r>
                <a:rPr lang="en-US" b="1" dirty="0">
                  <a:cs typeface="Calibri"/>
                </a:rPr>
                <a:t>Perturbation value at time </a:t>
              </a:r>
              <a:r>
                <a:rPr lang="en-US" b="1" i="1" dirty="0">
                  <a:latin typeface="Times New Roman"/>
                  <a:cs typeface="Calibri"/>
                </a:rPr>
                <a:t>n </a:t>
              </a:r>
              <a:r>
                <a:rPr lang="en-US" b="1" dirty="0">
                  <a:latin typeface="Calibri"/>
                  <a:cs typeface="Calibri"/>
                </a:rPr>
                <a:t>for graph</a:t>
              </a:r>
              <a:r>
                <a:rPr lang="en-US" b="1" dirty="0">
                  <a:latin typeface="Times New Roman"/>
                  <a:cs typeface="Calibri"/>
                </a:rPr>
                <a:t> </a:t>
              </a:r>
              <a:r>
                <a:rPr lang="en-US" b="1" i="1" dirty="0">
                  <a:latin typeface="Times New Roman"/>
                  <a:cs typeface="Calibri"/>
                </a:rPr>
                <a:t>G</a:t>
              </a:r>
              <a:endParaRPr lang="en-US" b="1" dirty="0">
                <a:latin typeface="Times New Roman"/>
                <a:ea typeface="Calibri"/>
                <a:cs typeface="Calibri"/>
              </a:endParaRPr>
            </a:p>
          </p:txBody>
        </p:sp>
        <p:pic>
          <p:nvPicPr>
            <p:cNvPr id="26" name="Picture 8" descr="A black text with a white background&#10;&#10;Description automatically generated">
              <a:extLst>
                <a:ext uri="{FF2B5EF4-FFF2-40B4-BE49-F238E27FC236}">
                  <a16:creationId xmlns:a16="http://schemas.microsoft.com/office/drawing/2014/main" id="{91D5DF38-2906-55EC-B9CA-7AA6CDC31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52342" y="6302089"/>
              <a:ext cx="4577604" cy="555911"/>
            </a:xfrm>
            <a:prstGeom prst="rect">
              <a:avLst/>
            </a:prstGeom>
          </p:spPr>
        </p:pic>
      </p:grpSp>
      <p:pic>
        <p:nvPicPr>
          <p:cNvPr id="28" name="Picture 11" descr="A green and black striped animal&#10;&#10;Description automatically generated">
            <a:extLst>
              <a:ext uri="{FF2B5EF4-FFF2-40B4-BE49-F238E27FC236}">
                <a16:creationId xmlns:a16="http://schemas.microsoft.com/office/drawing/2014/main" id="{FF2A73EA-BBB4-EF96-A156-D8AA83947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3499" y="3961208"/>
            <a:ext cx="817930" cy="85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9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4341C3-AA3E-0632-1F4F-739155D22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54" y="-387"/>
            <a:ext cx="10515600" cy="1325563"/>
          </a:xfrm>
        </p:spPr>
        <p:txBody>
          <a:bodyPr/>
          <a:lstStyle/>
          <a:p>
            <a:r>
              <a:rPr lang="en-US" dirty="0" err="1"/>
              <a:t>scPHENSIM</a:t>
            </a:r>
            <a:r>
              <a:rPr lang="en-US" dirty="0"/>
              <a:t> </a:t>
            </a:r>
            <a:r>
              <a:rPr lang="it-IT" dirty="0">
                <a:latin typeface="Georgia"/>
              </a:rPr>
              <a:t>(multi-agent system)</a:t>
            </a:r>
          </a:p>
        </p:txBody>
      </p:sp>
      <p:pic>
        <p:nvPicPr>
          <p:cNvPr id="7" name="Picture 43">
            <a:extLst>
              <a:ext uri="{FF2B5EF4-FFF2-40B4-BE49-F238E27FC236}">
                <a16:creationId xmlns:a16="http://schemas.microsoft.com/office/drawing/2014/main" id="{2FD395AE-69EE-3E42-C7E0-394E6A149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90" y="1913768"/>
            <a:ext cx="4009362" cy="2986352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CA63FC08-FD0D-1D5C-CF0F-7ACA41CC9203}"/>
              </a:ext>
            </a:extLst>
          </p:cNvPr>
          <p:cNvSpPr txBox="1"/>
          <p:nvPr/>
        </p:nvSpPr>
        <p:spPr>
          <a:xfrm>
            <a:off x="262053" y="1166792"/>
            <a:ext cx="11667893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>
                <a:ea typeface="+mn-lt"/>
                <a:cs typeface="+mn-lt"/>
              </a:rPr>
              <a:t>Our computational methods involve a two-fold approach: </a:t>
            </a:r>
            <a:r>
              <a:rPr lang="en-US" b="1" dirty="0">
                <a:ea typeface="+mn-lt"/>
                <a:cs typeface="+mn-lt"/>
              </a:rPr>
              <a:t>Intra-propagation</a:t>
            </a:r>
            <a:r>
              <a:rPr lang="en-US" dirty="0">
                <a:ea typeface="+mn-lt"/>
                <a:cs typeface="+mn-lt"/>
              </a:rPr>
              <a:t> and </a:t>
            </a:r>
            <a:r>
              <a:rPr lang="en-US" b="1" dirty="0">
                <a:ea typeface="+mn-lt"/>
                <a:cs typeface="+mn-lt"/>
              </a:rPr>
              <a:t>Inter-propagation</a:t>
            </a:r>
            <a:r>
              <a:rPr lang="en-US" dirty="0">
                <a:ea typeface="+mn-lt"/>
                <a:cs typeface="+mn-lt"/>
              </a:rPr>
              <a:t> mechanisms, driving the nuanced analysis of </a:t>
            </a:r>
            <a:r>
              <a:rPr lang="en-US" b="1" dirty="0">
                <a:ea typeface="+mn-lt"/>
                <a:cs typeface="+mn-lt"/>
              </a:rPr>
              <a:t>attributed networks </a:t>
            </a:r>
            <a:r>
              <a:rPr lang="en-US" dirty="0">
                <a:ea typeface="+mn-lt"/>
                <a:cs typeface="+mn-lt"/>
              </a:rPr>
              <a:t>within </a:t>
            </a:r>
            <a:r>
              <a:rPr lang="en-US" b="1" dirty="0">
                <a:ea typeface="+mn-lt"/>
                <a:cs typeface="+mn-lt"/>
              </a:rPr>
              <a:t>MASFENON (which is a method)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sz="2800" dirty="0">
              <a:ea typeface="+mn-lt"/>
              <a:cs typeface="+mn-lt"/>
            </a:endParaRPr>
          </a:p>
        </p:txBody>
      </p:sp>
      <p:sp>
        <p:nvSpPr>
          <p:cNvPr id="9" name="TextBox 44">
            <a:extLst>
              <a:ext uri="{FF2B5EF4-FFF2-40B4-BE49-F238E27FC236}">
                <a16:creationId xmlns:a16="http://schemas.microsoft.com/office/drawing/2014/main" id="{1002ADCF-E1BF-F15E-CA5E-0C18681E0EF3}"/>
              </a:ext>
            </a:extLst>
          </p:cNvPr>
          <p:cNvSpPr txBox="1"/>
          <p:nvPr/>
        </p:nvSpPr>
        <p:spPr>
          <a:xfrm>
            <a:off x="1881603" y="2017362"/>
            <a:ext cx="4421223" cy="1754326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  <a:ea typeface="+mn-lt"/>
                <a:cs typeface="+mn-lt"/>
              </a:rPr>
              <a:t>STEP TWO</a:t>
            </a:r>
            <a:r>
              <a:rPr lang="en-US" sz="1800" b="1" dirty="0">
                <a:ea typeface="+mn-lt"/>
                <a:cs typeface="+mn-lt"/>
              </a:rPr>
              <a:t>:</a:t>
            </a:r>
          </a:p>
          <a:p>
            <a:pPr algn="just"/>
            <a:r>
              <a:rPr lang="en-US" sz="1800" b="1" dirty="0">
                <a:ea typeface="+mn-lt"/>
                <a:cs typeface="+mn-lt"/>
              </a:rPr>
              <a:t>Inter-propagation Mechanism:</a:t>
            </a:r>
            <a:endParaRPr lang="en-US" sz="1800" dirty="0">
              <a:ea typeface="+mn-lt"/>
              <a:cs typeface="+mn-lt"/>
            </a:endParaRP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Multi-agent system </a:t>
            </a:r>
            <a:r>
              <a:rPr lang="en-US" sz="1800" dirty="0">
                <a:latin typeface="Calibri (Corpo)"/>
                <a:cs typeface="Arial"/>
              </a:rPr>
              <a:t>(net communication)</a:t>
            </a: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Virtual nodes </a:t>
            </a:r>
            <a:r>
              <a:rPr lang="en-US" sz="1800" dirty="0">
                <a:latin typeface="Calibri (Corpo)"/>
                <a:cs typeface="Arial"/>
              </a:rPr>
              <a:t>(buffer role for incoming and outcoming information)</a:t>
            </a:r>
          </a:p>
          <a:p>
            <a:pPr marL="285750" indent="-285750" algn="just">
              <a:buFont typeface="Arial,Sans-Serif"/>
              <a:buChar char="•"/>
            </a:pPr>
            <a:r>
              <a:rPr lang="en-US" sz="1800" b="1" u="sng" dirty="0">
                <a:latin typeface="Calibri (Corpo)"/>
                <a:cs typeface="Arial"/>
              </a:rPr>
              <a:t>Temporal communication</a:t>
            </a:r>
            <a:r>
              <a:rPr lang="en-US" sz="1800" dirty="0">
                <a:latin typeface="Calibri (Corpo)"/>
                <a:cs typeface="Arial"/>
              </a:rPr>
              <a:t> between agents</a:t>
            </a:r>
            <a:endParaRPr lang="en-US" sz="1500" b="1" dirty="0">
              <a:ea typeface="Calibri"/>
              <a:cs typeface="Calibri"/>
            </a:endParaRPr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D3159AB-FFF9-CC7E-5E08-E75702C6C806}"/>
              </a:ext>
            </a:extLst>
          </p:cNvPr>
          <p:cNvGrpSpPr/>
          <p:nvPr/>
        </p:nvGrpSpPr>
        <p:grpSpPr>
          <a:xfrm>
            <a:off x="1121230" y="2830285"/>
            <a:ext cx="2721427" cy="2307771"/>
            <a:chOff x="468086" y="2830286"/>
            <a:chExt cx="2721431" cy="1556657"/>
          </a:xfrm>
        </p:grpSpPr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4ADFF6B6-5DEA-159E-D5C3-DB0125188567}"/>
                </a:ext>
              </a:extLst>
            </p:cNvPr>
            <p:cNvCxnSpPr>
              <a:cxnSpLocks/>
            </p:cNvCxnSpPr>
            <p:nvPr/>
          </p:nvCxnSpPr>
          <p:spPr>
            <a:xfrm>
              <a:off x="468086" y="2830286"/>
              <a:ext cx="760374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9070BDA7-1C77-E78F-1EEB-B3F872EA92AD}"/>
                </a:ext>
              </a:extLst>
            </p:cNvPr>
            <p:cNvCxnSpPr/>
            <p:nvPr/>
          </p:nvCxnSpPr>
          <p:spPr>
            <a:xfrm>
              <a:off x="468086" y="2830286"/>
              <a:ext cx="0" cy="155665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08DF054A-D1B8-1AF9-E873-550B878A645C}"/>
                </a:ext>
              </a:extLst>
            </p:cNvPr>
            <p:cNvCxnSpPr>
              <a:cxnSpLocks/>
            </p:cNvCxnSpPr>
            <p:nvPr/>
          </p:nvCxnSpPr>
          <p:spPr>
            <a:xfrm>
              <a:off x="468086" y="4386943"/>
              <a:ext cx="272143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9" descr="OpenMPI logo">
            <a:extLst>
              <a:ext uri="{FF2B5EF4-FFF2-40B4-BE49-F238E27FC236}">
                <a16:creationId xmlns:a16="http://schemas.microsoft.com/office/drawing/2014/main" id="{A2157DFA-1A03-EFC1-0F36-F2FED33CD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119" y="4405511"/>
            <a:ext cx="1471494" cy="146509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84424A-A565-5385-BAF5-C7D22AE3A890}"/>
              </a:ext>
            </a:extLst>
          </p:cNvPr>
          <p:cNvSpPr txBox="1"/>
          <p:nvPr/>
        </p:nvSpPr>
        <p:spPr>
          <a:xfrm>
            <a:off x="7074920" y="5547435"/>
            <a:ext cx="4855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latin typeface="Arial"/>
                <a:ea typeface="Calibri"/>
                <a:cs typeface="Calibri"/>
              </a:rPr>
              <a:t>OpenMPI</a:t>
            </a:r>
            <a:r>
              <a:rPr lang="en-US" sz="1800" b="1" dirty="0">
                <a:latin typeface="Arial"/>
                <a:ea typeface="Calibri"/>
                <a:cs typeface="Calibri"/>
              </a:rPr>
              <a:t> is used for inter-propagation communication</a:t>
            </a:r>
            <a:endParaRPr lang="en-US" sz="1800" b="1" dirty="0">
              <a:latin typeface="Arial"/>
              <a:cs typeface="Arial"/>
            </a:endParaRP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15B9A4A2-2E35-301C-D369-96A751602AD3}"/>
              </a:ext>
            </a:extLst>
          </p:cNvPr>
          <p:cNvCxnSpPr>
            <a:cxnSpLocks/>
          </p:cNvCxnSpPr>
          <p:nvPr/>
        </p:nvCxnSpPr>
        <p:spPr>
          <a:xfrm>
            <a:off x="5954486" y="5214257"/>
            <a:ext cx="989803" cy="58515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468830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9CE079615D884A940FCB6663749814" ma:contentTypeVersion="12" ma:contentTypeDescription="Create a new document." ma:contentTypeScope="" ma:versionID="730a3498471033da2349798728f12144">
  <xsd:schema xmlns:xsd="http://www.w3.org/2001/XMLSchema" xmlns:xs="http://www.w3.org/2001/XMLSchema" xmlns:p="http://schemas.microsoft.com/office/2006/metadata/properties" xmlns:ns3="c224ffea-49cd-4700-9eee-e6fd160cd816" xmlns:ns4="d543374b-509c-4350-a5c8-3c1bd8055ec5" targetNamespace="http://schemas.microsoft.com/office/2006/metadata/properties" ma:root="true" ma:fieldsID="8e3cb5a327f01176a942c93285e0e7f8" ns3:_="" ns4:_="">
    <xsd:import namespace="c224ffea-49cd-4700-9eee-e6fd160cd816"/>
    <xsd:import namespace="d543374b-509c-4350-a5c8-3c1bd8055e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24ffea-49cd-4700-9eee-e6fd160cd8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374b-509c-4350-a5c8-3c1bd8055e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6A7A6B-3949-4E1B-BAB3-FDC63B06C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F07AE0-E67A-459D-8549-915B7AA90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24ffea-49cd-4700-9eee-e6fd160cd816"/>
    <ds:schemaRef ds:uri="d543374b-509c-4350-a5c8-3c1bd8055e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0E3395-82EA-4C3E-97EF-88C74BF5F12D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d543374b-509c-4350-a5c8-3c1bd8055ec5"/>
    <ds:schemaRef ds:uri="http://schemas.microsoft.com/office/infopath/2007/PartnerControls"/>
    <ds:schemaRef ds:uri="c224ffea-49cd-4700-9eee-e6fd160cd816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Widescreen</PresentationFormat>
  <Paragraphs>95</Paragraphs>
  <Slides>16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Arial</vt:lpstr>
      <vt:lpstr>Arial,Sans-Serif</vt:lpstr>
      <vt:lpstr>Calibri</vt:lpstr>
      <vt:lpstr>Calibri (Corpo)</vt:lpstr>
      <vt:lpstr>Cambria</vt:lpstr>
      <vt:lpstr>Georgia</vt:lpstr>
      <vt:lpstr>Times New Roman</vt:lpstr>
      <vt:lpstr>Verdana</vt:lpstr>
      <vt:lpstr>1_Tema di Office</vt:lpstr>
      <vt:lpstr>2_Tema di Office</vt:lpstr>
      <vt:lpstr>Presentazione standard di PowerPoint</vt:lpstr>
      <vt:lpstr>PHENSIM</vt:lpstr>
      <vt:lpstr>PHENSIM</vt:lpstr>
      <vt:lpstr>PHENSIM</vt:lpstr>
      <vt:lpstr>Conclusion</vt:lpstr>
      <vt:lpstr>scPHENSIM</vt:lpstr>
      <vt:lpstr>Introduction</vt:lpstr>
      <vt:lpstr>scPHENSIM (multi-agent system)</vt:lpstr>
      <vt:lpstr>scPHENSIM (multi-agent system)</vt:lpstr>
      <vt:lpstr>scPHENSIM (multi-agent system)</vt:lpstr>
      <vt:lpstr>Results and Future outlooks </vt:lpstr>
      <vt:lpstr>Results and Future outlooks </vt:lpstr>
      <vt:lpstr>Results and Future outlooks </vt:lpstr>
      <vt:lpstr>Results and Future outlooks </vt:lpstr>
      <vt:lpstr>Gruppo</vt:lpstr>
      <vt:lpstr>THANKS FOR THE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Ciao sono Marina</dc:title>
  <dc:creator>Marina Caruso</dc:creator>
  <cp:lastModifiedBy>antonio di maria</cp:lastModifiedBy>
  <cp:revision>105</cp:revision>
  <cp:lastPrinted>2021-11-08T11:31:05Z</cp:lastPrinted>
  <dcterms:created xsi:type="dcterms:W3CDTF">2021-11-05T11:52:19Z</dcterms:created>
  <dcterms:modified xsi:type="dcterms:W3CDTF">2024-06-24T10:25:22Z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0x0101003E9CE079615D884A940FCB6663749814</vt:lpwstr>
  </property>
</Properties>
</file>