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9" r:id="rId6"/>
    <p:sldId id="275" r:id="rId7"/>
    <p:sldId id="276" r:id="rId8"/>
    <p:sldId id="273" r:id="rId9"/>
    <p:sldId id="274" r:id="rId10"/>
    <p:sldId id="270" r:id="rId11"/>
    <p:sldId id="271" r:id="rId12"/>
    <p:sldId id="279" r:id="rId13"/>
    <p:sldId id="27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Yj8cLzbq/MsqwjfXlbvOVVFc0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87010-95EA-BB2C-C27E-87ABA724B559}" v="271" dt="2024-06-24T16:12:56.437"/>
    <p1510:client id="{B51744B8-3D8E-7884-9550-16439BD8AB6D}" v="273" dt="2024-06-25T00:11:16.323"/>
  </p1510:revLst>
</p1510:revInfo>
</file>

<file path=ppt/tableStyles.xml><?xml version="1.0" encoding="utf-8"?>
<a:tblStyleLst xmlns:a="http://schemas.openxmlformats.org/drawingml/2006/main" def="{2DA812B6-389A-4372-88A8-8B0ECC9572C1}">
  <a:tblStyle styleId="{2DA812B6-389A-4372-88A8-8B0ECC9572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no Amedeo La Mattina" userId="S::antonino.lamattina@unibo.it::31b8b91f-4b27-438c-bbd4-e7696239196d" providerId="AD" clId="Web-{8D5E9C36-265B-891A-9135-77CC52543D79}"/>
    <pc:docChg chg="modSld">
      <pc:chgData name="Antonino Amedeo La Mattina" userId="S::antonino.lamattina@unibo.it::31b8b91f-4b27-438c-bbd4-e7696239196d" providerId="AD" clId="Web-{8D5E9C36-265B-891A-9135-77CC52543D79}" dt="2024-06-19T18:47:16.182" v="15" actId="1076"/>
      <pc:docMkLst>
        <pc:docMk/>
      </pc:docMkLst>
      <pc:sldChg chg="modSp">
        <pc:chgData name="Antonino Amedeo La Mattina" userId="S::antonino.lamattina@unibo.it::31b8b91f-4b27-438c-bbd4-e7696239196d" providerId="AD" clId="Web-{8D5E9C36-265B-891A-9135-77CC52543D79}" dt="2024-06-19T18:47:16.182" v="15" actId="1076"/>
        <pc:sldMkLst>
          <pc:docMk/>
          <pc:sldMk cId="1859581445" sldId="275"/>
        </pc:sldMkLst>
        <pc:spChg chg="mod">
          <ac:chgData name="Antonino Amedeo La Mattina" userId="S::antonino.lamattina@unibo.it::31b8b91f-4b27-438c-bbd4-e7696239196d" providerId="AD" clId="Web-{8D5E9C36-265B-891A-9135-77CC52543D79}" dt="2024-06-19T18:47:16.182" v="14" actId="1076"/>
          <ac:spMkLst>
            <pc:docMk/>
            <pc:sldMk cId="1859581445" sldId="275"/>
            <ac:spMk id="19" creationId="{FCE15497-FEEA-6E93-C891-EAF2B4106BE5}"/>
          </ac:spMkLst>
        </pc:spChg>
        <pc:spChg chg="mod">
          <ac:chgData name="Antonino Amedeo La Mattina" userId="S::antonino.lamattina@unibo.it::31b8b91f-4b27-438c-bbd4-e7696239196d" providerId="AD" clId="Web-{8D5E9C36-265B-891A-9135-77CC52543D79}" dt="2024-06-19T18:47:16.182" v="13" actId="1076"/>
          <ac:spMkLst>
            <pc:docMk/>
            <pc:sldMk cId="1859581445" sldId="275"/>
            <ac:spMk id="20" creationId="{B35FE0E9-1C17-9908-E586-516BA7F1F519}"/>
          </ac:spMkLst>
        </pc:spChg>
        <pc:picChg chg="mod">
          <ac:chgData name="Antonino Amedeo La Mattina" userId="S::antonino.lamattina@unibo.it::31b8b91f-4b27-438c-bbd4-e7696239196d" providerId="AD" clId="Web-{8D5E9C36-265B-891A-9135-77CC52543D79}" dt="2024-06-19T18:47:16.182" v="15" actId="1076"/>
          <ac:picMkLst>
            <pc:docMk/>
            <pc:sldMk cId="1859581445" sldId="275"/>
            <ac:picMk id="17" creationId="{128D27A1-11F9-8790-9372-F1ADB31AAEEF}"/>
          </ac:picMkLst>
        </pc:picChg>
        <pc:picChg chg="mod">
          <ac:chgData name="Antonino Amedeo La Mattina" userId="S::antonino.lamattina@unibo.it::31b8b91f-4b27-438c-bbd4-e7696239196d" providerId="AD" clId="Web-{8D5E9C36-265B-891A-9135-77CC52543D79}" dt="2024-06-19T18:47:16.182" v="12" actId="1076"/>
          <ac:picMkLst>
            <pc:docMk/>
            <pc:sldMk cId="1859581445" sldId="275"/>
            <ac:picMk id="24" creationId="{6A6B83C3-CA95-9EDB-E27C-0DD38D3523A9}"/>
          </ac:picMkLst>
        </pc:picChg>
      </pc:sldChg>
    </pc:docChg>
  </pc:docChgLst>
  <pc:docChgLst>
    <pc:chgData name="Giorgio Davico" userId="be8e292e-d4b4-4dd9-98f5-0bba3586b4a1" providerId="ADAL" clId="{95EB26AF-06B0-45E3-BDC2-17445DECE5C6}"/>
    <pc:docChg chg="undo custSel addSld modSld">
      <pc:chgData name="Giorgio Davico" userId="be8e292e-d4b4-4dd9-98f5-0bba3586b4a1" providerId="ADAL" clId="{95EB26AF-06B0-45E3-BDC2-17445DECE5C6}" dt="2024-06-17T14:40:04.509" v="1385" actId="13926"/>
      <pc:docMkLst>
        <pc:docMk/>
      </pc:docMkLst>
      <pc:sldChg chg="addSp delSp modSp new mod modClrScheme chgLayout">
        <pc:chgData name="Giorgio Davico" userId="be8e292e-d4b4-4dd9-98f5-0bba3586b4a1" providerId="ADAL" clId="{95EB26AF-06B0-45E3-BDC2-17445DECE5C6}" dt="2024-06-17T10:33:29.544" v="637" actId="14100"/>
        <pc:sldMkLst>
          <pc:docMk/>
          <pc:sldMk cId="3463589968" sldId="270"/>
        </pc:sldMkLst>
        <pc:spChg chg="mod ord">
          <ac:chgData name="Giorgio Davico" userId="be8e292e-d4b4-4dd9-98f5-0bba3586b4a1" providerId="ADAL" clId="{95EB26AF-06B0-45E3-BDC2-17445DECE5C6}" dt="2024-06-17T10:32:27.564" v="625" actId="2711"/>
          <ac:spMkLst>
            <pc:docMk/>
            <pc:sldMk cId="3463589968" sldId="270"/>
            <ac:spMk id="2" creationId="{F281629C-C780-3B69-CE41-F69BB06A0C03}"/>
          </ac:spMkLst>
        </pc:spChg>
        <pc:spChg chg="del mod ord">
          <ac:chgData name="Giorgio Davico" userId="be8e292e-d4b4-4dd9-98f5-0bba3586b4a1" providerId="ADAL" clId="{95EB26AF-06B0-45E3-BDC2-17445DECE5C6}" dt="2024-06-17T10:23:48.499" v="269" actId="478"/>
          <ac:spMkLst>
            <pc:docMk/>
            <pc:sldMk cId="3463589968" sldId="270"/>
            <ac:spMk id="3" creationId="{50519D7B-3F05-F9D1-4EA3-D8406B8AB51E}"/>
          </ac:spMkLst>
        </pc:spChg>
        <pc:spChg chg="add mod ord">
          <ac:chgData name="Giorgio Davico" userId="be8e292e-d4b4-4dd9-98f5-0bba3586b4a1" providerId="ADAL" clId="{95EB26AF-06B0-45E3-BDC2-17445DECE5C6}" dt="2024-06-17T10:32:27.564" v="625" actId="2711"/>
          <ac:spMkLst>
            <pc:docMk/>
            <pc:sldMk cId="3463589968" sldId="270"/>
            <ac:spMk id="8" creationId="{195CD42D-EA70-4F5A-30A2-246886C232F8}"/>
          </ac:spMkLst>
        </pc:spChg>
        <pc:spChg chg="add mod">
          <ac:chgData name="Giorgio Davico" userId="be8e292e-d4b4-4dd9-98f5-0bba3586b4a1" providerId="ADAL" clId="{95EB26AF-06B0-45E3-BDC2-17445DECE5C6}" dt="2024-06-17T10:32:27.564" v="625" actId="2711"/>
          <ac:spMkLst>
            <pc:docMk/>
            <pc:sldMk cId="3463589968" sldId="270"/>
            <ac:spMk id="18" creationId="{30587FFA-785D-5ED4-1521-D7D0686A805B}"/>
          </ac:spMkLst>
        </pc:spChg>
        <pc:spChg chg="add mod">
          <ac:chgData name="Giorgio Davico" userId="be8e292e-d4b4-4dd9-98f5-0bba3586b4a1" providerId="ADAL" clId="{95EB26AF-06B0-45E3-BDC2-17445DECE5C6}" dt="2024-06-17T10:33:27.094" v="636" actId="1076"/>
          <ac:spMkLst>
            <pc:docMk/>
            <pc:sldMk cId="3463589968" sldId="270"/>
            <ac:spMk id="23" creationId="{6B698039-9E65-D87A-D42C-DAEDD08DB00A}"/>
          </ac:spMkLst>
        </pc:spChg>
        <pc:spChg chg="add mod">
          <ac:chgData name="Giorgio Davico" userId="be8e292e-d4b4-4dd9-98f5-0bba3586b4a1" providerId="ADAL" clId="{95EB26AF-06B0-45E3-BDC2-17445DECE5C6}" dt="2024-06-17T10:33:18.475" v="635" actId="1076"/>
          <ac:spMkLst>
            <pc:docMk/>
            <pc:sldMk cId="3463589968" sldId="270"/>
            <ac:spMk id="24" creationId="{48D8E584-7029-840D-CDF3-2CE463F7BBDE}"/>
          </ac:spMkLst>
        </pc:spChg>
        <pc:spChg chg="add mod">
          <ac:chgData name="Giorgio Davico" userId="be8e292e-d4b4-4dd9-98f5-0bba3586b4a1" providerId="ADAL" clId="{95EB26AF-06B0-45E3-BDC2-17445DECE5C6}" dt="2024-06-17T10:33:18.475" v="635" actId="1076"/>
          <ac:spMkLst>
            <pc:docMk/>
            <pc:sldMk cId="3463589968" sldId="270"/>
            <ac:spMk id="26" creationId="{ACA148AB-51D1-492B-27CC-AD86667579F1}"/>
          </ac:spMkLst>
        </pc:spChg>
        <pc:grpChg chg="add mod">
          <ac:chgData name="Giorgio Davico" userId="be8e292e-d4b4-4dd9-98f5-0bba3586b4a1" providerId="ADAL" clId="{95EB26AF-06B0-45E3-BDC2-17445DECE5C6}" dt="2024-06-17T10:29:38.106" v="473" actId="1036"/>
          <ac:grpSpMkLst>
            <pc:docMk/>
            <pc:sldMk cId="3463589968" sldId="270"/>
            <ac:grpSpMk id="10" creationId="{20B43DAE-BAAB-8AB3-A9F5-EC4BAE896EF8}"/>
          </ac:grpSpMkLst>
        </pc:grpChg>
        <pc:grpChg chg="add mod">
          <ac:chgData name="Giorgio Davico" userId="be8e292e-d4b4-4dd9-98f5-0bba3586b4a1" providerId="ADAL" clId="{95EB26AF-06B0-45E3-BDC2-17445DECE5C6}" dt="2024-06-17T10:33:27.094" v="636" actId="1076"/>
          <ac:grpSpMkLst>
            <pc:docMk/>
            <pc:sldMk cId="3463589968" sldId="270"/>
            <ac:grpSpMk id="19" creationId="{032FE29B-F79C-D502-F6C2-EF1744D573FA}"/>
          </ac:grpSpMkLst>
        </pc:grpChg>
        <pc:picChg chg="add mod">
          <ac:chgData name="Giorgio Davico" userId="be8e292e-d4b4-4dd9-98f5-0bba3586b4a1" providerId="ADAL" clId="{95EB26AF-06B0-45E3-BDC2-17445DECE5C6}" dt="2024-06-17T10:22:41.629" v="241"/>
          <ac:picMkLst>
            <pc:docMk/>
            <pc:sldMk cId="3463589968" sldId="270"/>
            <ac:picMk id="4" creationId="{184A6B0F-C202-D16A-4441-60C55530CDA1}"/>
          </ac:picMkLst>
        </pc:picChg>
        <pc:picChg chg="add mod">
          <ac:chgData name="Giorgio Davico" userId="be8e292e-d4b4-4dd9-98f5-0bba3586b4a1" providerId="ADAL" clId="{95EB26AF-06B0-45E3-BDC2-17445DECE5C6}" dt="2024-06-17T10:22:41.629" v="241"/>
          <ac:picMkLst>
            <pc:docMk/>
            <pc:sldMk cId="3463589968" sldId="270"/>
            <ac:picMk id="5" creationId="{B09F3262-CF58-95D5-0D4B-B99E7EF7C4E0}"/>
          </ac:picMkLst>
        </pc:picChg>
        <pc:picChg chg="add del mod">
          <ac:chgData name="Giorgio Davico" userId="be8e292e-d4b4-4dd9-98f5-0bba3586b4a1" providerId="ADAL" clId="{95EB26AF-06B0-45E3-BDC2-17445DECE5C6}" dt="2024-06-17T10:23:36.414" v="263" actId="21"/>
          <ac:picMkLst>
            <pc:docMk/>
            <pc:sldMk cId="3463589968" sldId="270"/>
            <ac:picMk id="6" creationId="{A0F4E903-126E-B797-97F2-480A343D4C7E}"/>
          </ac:picMkLst>
        </pc:picChg>
        <pc:picChg chg="add mod">
          <ac:chgData name="Giorgio Davico" userId="be8e292e-d4b4-4dd9-98f5-0bba3586b4a1" providerId="ADAL" clId="{95EB26AF-06B0-45E3-BDC2-17445DECE5C6}" dt="2024-06-17T10:33:12.015" v="634" actId="1076"/>
          <ac:picMkLst>
            <pc:docMk/>
            <pc:sldMk cId="3463589968" sldId="270"/>
            <ac:picMk id="7" creationId="{E619F263-0F8D-B557-3B18-F614BDC793DC}"/>
          </ac:picMkLst>
        </pc:picChg>
        <pc:picChg chg="add mod">
          <ac:chgData name="Giorgio Davico" userId="be8e292e-d4b4-4dd9-98f5-0bba3586b4a1" providerId="ADAL" clId="{95EB26AF-06B0-45E3-BDC2-17445DECE5C6}" dt="2024-06-17T10:33:29.544" v="637" actId="14100"/>
          <ac:picMkLst>
            <pc:docMk/>
            <pc:sldMk cId="3463589968" sldId="270"/>
            <ac:picMk id="9" creationId="{A0F4E903-126E-B797-97F2-480A343D4C7E}"/>
          </ac:picMkLst>
        </pc:picChg>
        <pc:inkChg chg="mod">
          <ac:chgData name="Giorgio Davico" userId="be8e292e-d4b4-4dd9-98f5-0bba3586b4a1" providerId="ADAL" clId="{95EB26AF-06B0-45E3-BDC2-17445DECE5C6}" dt="2024-06-17T10:24:38.211" v="279" actId="1076"/>
          <ac:inkMkLst>
            <pc:docMk/>
            <pc:sldMk cId="3463589968" sldId="270"/>
            <ac:inkMk id="11" creationId="{92B93D15-A0D2-00E0-6CE7-428FA75A93A2}"/>
          </ac:inkMkLst>
        </pc:inkChg>
        <pc:inkChg chg="mod">
          <ac:chgData name="Giorgio Davico" userId="be8e292e-d4b4-4dd9-98f5-0bba3586b4a1" providerId="ADAL" clId="{95EB26AF-06B0-45E3-BDC2-17445DECE5C6}" dt="2024-06-17T10:24:29.320" v="276"/>
          <ac:inkMkLst>
            <pc:docMk/>
            <pc:sldMk cId="3463589968" sldId="270"/>
            <ac:inkMk id="12" creationId="{71A139E4-BDF7-9887-9556-85978F0440D7}"/>
          </ac:inkMkLst>
        </pc:inkChg>
        <pc:inkChg chg="mod">
          <ac:chgData name="Giorgio Davico" userId="be8e292e-d4b4-4dd9-98f5-0bba3586b4a1" providerId="ADAL" clId="{95EB26AF-06B0-45E3-BDC2-17445DECE5C6}" dt="2024-06-17T10:24:29.320" v="276"/>
          <ac:inkMkLst>
            <pc:docMk/>
            <pc:sldMk cId="3463589968" sldId="270"/>
            <ac:inkMk id="13" creationId="{FF3BE86F-A819-5C59-00E5-B26E4D5D7B32}"/>
          </ac:inkMkLst>
        </pc:inkChg>
        <pc:inkChg chg="add del">
          <ac:chgData name="Giorgio Davico" userId="be8e292e-d4b4-4dd9-98f5-0bba3586b4a1" providerId="ADAL" clId="{95EB26AF-06B0-45E3-BDC2-17445DECE5C6}" dt="2024-06-17T10:25:00.999" v="284" actId="9405"/>
          <ac:inkMkLst>
            <pc:docMk/>
            <pc:sldMk cId="3463589968" sldId="270"/>
            <ac:inkMk id="14" creationId="{8C86FAA6-7538-AC3B-CC3D-F13DAAFE21CC}"/>
          </ac:inkMkLst>
        </pc:inkChg>
        <pc:inkChg chg="add del">
          <ac:chgData name="Giorgio Davico" userId="be8e292e-d4b4-4dd9-98f5-0bba3586b4a1" providerId="ADAL" clId="{95EB26AF-06B0-45E3-BDC2-17445DECE5C6}" dt="2024-06-17T10:25:03.938" v="286" actId="9405"/>
          <ac:inkMkLst>
            <pc:docMk/>
            <pc:sldMk cId="3463589968" sldId="270"/>
            <ac:inkMk id="15" creationId="{9B9F8060-69DD-05ED-C850-305BB99C78E6}"/>
          </ac:inkMkLst>
        </pc:inkChg>
        <pc:inkChg chg="add del">
          <ac:chgData name="Giorgio Davico" userId="be8e292e-d4b4-4dd9-98f5-0bba3586b4a1" providerId="ADAL" clId="{95EB26AF-06B0-45E3-BDC2-17445DECE5C6}" dt="2024-06-17T10:25:06.979" v="288" actId="9405"/>
          <ac:inkMkLst>
            <pc:docMk/>
            <pc:sldMk cId="3463589968" sldId="270"/>
            <ac:inkMk id="16" creationId="{55BBE566-4925-ABAA-34C9-635AEBD06C35}"/>
          </ac:inkMkLst>
        </pc:inkChg>
        <pc:inkChg chg="add del">
          <ac:chgData name="Giorgio Davico" userId="be8e292e-d4b4-4dd9-98f5-0bba3586b4a1" providerId="ADAL" clId="{95EB26AF-06B0-45E3-BDC2-17445DECE5C6}" dt="2024-06-17T10:25:09.788" v="290" actId="9405"/>
          <ac:inkMkLst>
            <pc:docMk/>
            <pc:sldMk cId="3463589968" sldId="270"/>
            <ac:inkMk id="17" creationId="{36CD2698-A1F8-6FFC-D21C-18C162B1C24D}"/>
          </ac:inkMkLst>
        </pc:inkChg>
        <pc:inkChg chg="mod">
          <ac:chgData name="Giorgio Davico" userId="be8e292e-d4b4-4dd9-98f5-0bba3586b4a1" providerId="ADAL" clId="{95EB26AF-06B0-45E3-BDC2-17445DECE5C6}" dt="2024-06-17T10:26:38.666" v="352"/>
          <ac:inkMkLst>
            <pc:docMk/>
            <pc:sldMk cId="3463589968" sldId="270"/>
            <ac:inkMk id="20" creationId="{E594FCE2-2259-96A1-B1BB-F907EA51C4BA}"/>
          </ac:inkMkLst>
        </pc:inkChg>
        <pc:inkChg chg="mod">
          <ac:chgData name="Giorgio Davico" userId="be8e292e-d4b4-4dd9-98f5-0bba3586b4a1" providerId="ADAL" clId="{95EB26AF-06B0-45E3-BDC2-17445DECE5C6}" dt="2024-06-17T10:26:38.666" v="352"/>
          <ac:inkMkLst>
            <pc:docMk/>
            <pc:sldMk cId="3463589968" sldId="270"/>
            <ac:inkMk id="21" creationId="{C2015F54-BD1B-82CB-2ED9-E1D3EDE3657E}"/>
          </ac:inkMkLst>
        </pc:inkChg>
        <pc:inkChg chg="mod">
          <ac:chgData name="Giorgio Davico" userId="be8e292e-d4b4-4dd9-98f5-0bba3586b4a1" providerId="ADAL" clId="{95EB26AF-06B0-45E3-BDC2-17445DECE5C6}" dt="2024-06-17T10:26:38.666" v="352"/>
          <ac:inkMkLst>
            <pc:docMk/>
            <pc:sldMk cId="3463589968" sldId="270"/>
            <ac:inkMk id="22" creationId="{3F51B414-A681-DEB2-A9D9-073DB527FAF0}"/>
          </ac:inkMkLst>
        </pc:inkChg>
      </pc:sldChg>
      <pc:sldChg chg="addSp modSp new mod modClrScheme chgLayout">
        <pc:chgData name="Giorgio Davico" userId="be8e292e-d4b4-4dd9-98f5-0bba3586b4a1" providerId="ADAL" clId="{95EB26AF-06B0-45E3-BDC2-17445DECE5C6}" dt="2024-06-17T14:40:04.509" v="1385" actId="13926"/>
        <pc:sldMkLst>
          <pc:docMk/>
          <pc:sldMk cId="1782824826" sldId="271"/>
        </pc:sldMkLst>
        <pc:spChg chg="mod ord">
          <ac:chgData name="Giorgio Davico" userId="be8e292e-d4b4-4dd9-98f5-0bba3586b4a1" providerId="ADAL" clId="{95EB26AF-06B0-45E3-BDC2-17445DECE5C6}" dt="2024-06-17T10:38:52.713" v="1051" actId="700"/>
          <ac:spMkLst>
            <pc:docMk/>
            <pc:sldMk cId="1782824826" sldId="271"/>
            <ac:spMk id="2" creationId="{D8516159-B8F3-3D52-131E-F2957E5DB184}"/>
          </ac:spMkLst>
        </pc:spChg>
        <pc:spChg chg="mod ord">
          <ac:chgData name="Giorgio Davico" userId="be8e292e-d4b4-4dd9-98f5-0bba3586b4a1" providerId="ADAL" clId="{95EB26AF-06B0-45E3-BDC2-17445DECE5C6}" dt="2024-06-17T10:39:37.206" v="1094" actId="5793"/>
          <ac:spMkLst>
            <pc:docMk/>
            <pc:sldMk cId="1782824826" sldId="271"/>
            <ac:spMk id="3" creationId="{3241B751-EADA-5866-BF6C-F062DBCE2F7C}"/>
          </ac:spMkLst>
        </pc:spChg>
        <pc:spChg chg="add mod ord">
          <ac:chgData name="Giorgio Davico" userId="be8e292e-d4b4-4dd9-98f5-0bba3586b4a1" providerId="ADAL" clId="{95EB26AF-06B0-45E3-BDC2-17445DECE5C6}" dt="2024-06-17T14:40:04.509" v="1385" actId="13926"/>
          <ac:spMkLst>
            <pc:docMk/>
            <pc:sldMk cId="1782824826" sldId="271"/>
            <ac:spMk id="4" creationId="{3ED62BF8-4362-85AC-5E5B-4DA2792C527E}"/>
          </ac:spMkLst>
        </pc:spChg>
        <pc:spChg chg="add mod">
          <ac:chgData name="Giorgio Davico" userId="be8e292e-d4b4-4dd9-98f5-0bba3586b4a1" providerId="ADAL" clId="{95EB26AF-06B0-45E3-BDC2-17445DECE5C6}" dt="2024-06-17T10:42:42.150" v="1311" actId="1035"/>
          <ac:spMkLst>
            <pc:docMk/>
            <pc:sldMk cId="1782824826" sldId="271"/>
            <ac:spMk id="9" creationId="{2E6AE084-2329-E92D-B050-1EA55615D466}"/>
          </ac:spMkLst>
        </pc:spChg>
        <pc:spChg chg="add mod">
          <ac:chgData name="Giorgio Davico" userId="be8e292e-d4b4-4dd9-98f5-0bba3586b4a1" providerId="ADAL" clId="{95EB26AF-06B0-45E3-BDC2-17445DECE5C6}" dt="2024-06-17T14:39:56.690" v="1384" actId="1076"/>
          <ac:spMkLst>
            <pc:docMk/>
            <pc:sldMk cId="1782824826" sldId="271"/>
            <ac:spMk id="10" creationId="{EC722BBA-57F9-58D6-FAA3-011AF444B501}"/>
          </ac:spMkLst>
        </pc:spChg>
        <pc:grpChg chg="add mod">
          <ac:chgData name="Giorgio Davico" userId="be8e292e-d4b4-4dd9-98f5-0bba3586b4a1" providerId="ADAL" clId="{95EB26AF-06B0-45E3-BDC2-17445DECE5C6}" dt="2024-06-17T10:42:39.290" v="1307" actId="1076"/>
          <ac:grpSpMkLst>
            <pc:docMk/>
            <pc:sldMk cId="1782824826" sldId="271"/>
            <ac:grpSpMk id="5" creationId="{0886F535-DBF6-B309-F7B8-6CD0C834DAB2}"/>
          </ac:grpSpMkLst>
        </pc:grpChg>
        <pc:inkChg chg="mod">
          <ac:chgData name="Giorgio Davico" userId="be8e292e-d4b4-4dd9-98f5-0bba3586b4a1" providerId="ADAL" clId="{95EB26AF-06B0-45E3-BDC2-17445DECE5C6}" dt="2024-06-17T10:40:52.781" v="1154"/>
          <ac:inkMkLst>
            <pc:docMk/>
            <pc:sldMk cId="1782824826" sldId="271"/>
            <ac:inkMk id="6" creationId="{1D6C148D-E2FE-143B-5E2A-38890BBA126B}"/>
          </ac:inkMkLst>
        </pc:inkChg>
        <pc:inkChg chg="mod">
          <ac:chgData name="Giorgio Davico" userId="be8e292e-d4b4-4dd9-98f5-0bba3586b4a1" providerId="ADAL" clId="{95EB26AF-06B0-45E3-BDC2-17445DECE5C6}" dt="2024-06-17T10:40:52.781" v="1154"/>
          <ac:inkMkLst>
            <pc:docMk/>
            <pc:sldMk cId="1782824826" sldId="271"/>
            <ac:inkMk id="7" creationId="{B35E99F6-A6B7-B759-65B8-5EAA3BED7FB1}"/>
          </ac:inkMkLst>
        </pc:inkChg>
        <pc:inkChg chg="mod">
          <ac:chgData name="Giorgio Davico" userId="be8e292e-d4b4-4dd9-98f5-0bba3586b4a1" providerId="ADAL" clId="{95EB26AF-06B0-45E3-BDC2-17445DECE5C6}" dt="2024-06-17T10:40:52.781" v="1154"/>
          <ac:inkMkLst>
            <pc:docMk/>
            <pc:sldMk cId="1782824826" sldId="271"/>
            <ac:inkMk id="8" creationId="{E4AED2C1-5904-ED3F-4045-786AE8B779F2}"/>
          </ac:inkMkLst>
        </pc:inkChg>
      </pc:sldChg>
      <pc:sldChg chg="modSp new mod">
        <pc:chgData name="Giorgio Davico" userId="be8e292e-d4b4-4dd9-98f5-0bba3586b4a1" providerId="ADAL" clId="{95EB26AF-06B0-45E3-BDC2-17445DECE5C6}" dt="2024-06-17T10:17:01.510" v="51" actId="20577"/>
        <pc:sldMkLst>
          <pc:docMk/>
          <pc:sldMk cId="3270541348" sldId="272"/>
        </pc:sldMkLst>
        <pc:spChg chg="mod">
          <ac:chgData name="Giorgio Davico" userId="be8e292e-d4b4-4dd9-98f5-0bba3586b4a1" providerId="ADAL" clId="{95EB26AF-06B0-45E3-BDC2-17445DECE5C6}" dt="2024-06-17T10:17:01.510" v="51" actId="20577"/>
          <ac:spMkLst>
            <pc:docMk/>
            <pc:sldMk cId="3270541348" sldId="272"/>
            <ac:spMk id="2" creationId="{0FEBE6E1-96DE-3067-7FA0-2C17F75F8008}"/>
          </ac:spMkLst>
        </pc:spChg>
      </pc:sldChg>
    </pc:docChg>
  </pc:docChgLst>
  <pc:docChgLst>
    <pc:chgData name="Cristina Curreli" userId="ff074d9e-cb37-442b-b8e4-8b73c9e21b9a" providerId="ADAL" clId="{0CF715B8-53B7-4114-A833-1DB07B64118D}"/>
    <pc:docChg chg="undo redo custSel delSld modSld">
      <pc:chgData name="Cristina Curreli" userId="ff074d9e-cb37-442b-b8e4-8b73c9e21b9a" providerId="ADAL" clId="{0CF715B8-53B7-4114-A833-1DB07B64118D}" dt="2024-06-21T16:00:22.531" v="908" actId="14100"/>
      <pc:docMkLst>
        <pc:docMk/>
      </pc:docMkLst>
      <pc:sldChg chg="addSp delSp modSp del mod">
        <pc:chgData name="Cristina Curreli" userId="ff074d9e-cb37-442b-b8e4-8b73c9e21b9a" providerId="ADAL" clId="{0CF715B8-53B7-4114-A833-1DB07B64118D}" dt="2024-06-21T15:59:10.611" v="874" actId="47"/>
        <pc:sldMkLst>
          <pc:docMk/>
          <pc:sldMk cId="3423035564" sldId="277"/>
        </pc:sldMkLst>
        <pc:spChg chg="mod">
          <ac:chgData name="Cristina Curreli" userId="ff074d9e-cb37-442b-b8e4-8b73c9e21b9a" providerId="ADAL" clId="{0CF715B8-53B7-4114-A833-1DB07B64118D}" dt="2024-06-21T15:53:00.503" v="783" actId="20577"/>
          <ac:spMkLst>
            <pc:docMk/>
            <pc:sldMk cId="3423035564" sldId="277"/>
            <ac:spMk id="2" creationId="{0FEBE6E1-96DE-3067-7FA0-2C17F75F8008}"/>
          </ac:spMkLst>
        </pc:spChg>
        <pc:spChg chg="mod">
          <ac:chgData name="Cristina Curreli" userId="ff074d9e-cb37-442b-b8e4-8b73c9e21b9a" providerId="ADAL" clId="{0CF715B8-53B7-4114-A833-1DB07B64118D}" dt="2024-06-21T15:56:47.365" v="843" actId="1036"/>
          <ac:spMkLst>
            <pc:docMk/>
            <pc:sldMk cId="3423035564" sldId="277"/>
            <ac:spMk id="3" creationId="{99C366C1-5056-4F62-5777-C5262B93D68C}"/>
          </ac:spMkLst>
        </pc:spChg>
        <pc:spChg chg="add del mod">
          <ac:chgData name="Cristina Curreli" userId="ff074d9e-cb37-442b-b8e4-8b73c9e21b9a" providerId="ADAL" clId="{0CF715B8-53B7-4114-A833-1DB07B64118D}" dt="2024-06-21T15:51:26.074" v="766" actId="478"/>
          <ac:spMkLst>
            <pc:docMk/>
            <pc:sldMk cId="3423035564" sldId="277"/>
            <ac:spMk id="4" creationId="{55A8A0BF-705B-876D-26F6-91608971037D}"/>
          </ac:spMkLst>
        </pc:spChg>
      </pc:sldChg>
      <pc:sldChg chg="addSp delSp modSp mod">
        <pc:chgData name="Cristina Curreli" userId="ff074d9e-cb37-442b-b8e4-8b73c9e21b9a" providerId="ADAL" clId="{0CF715B8-53B7-4114-A833-1DB07B64118D}" dt="2024-06-21T16:00:22.531" v="908" actId="14100"/>
        <pc:sldMkLst>
          <pc:docMk/>
          <pc:sldMk cId="3972747261" sldId="278"/>
        </pc:sldMkLst>
        <pc:spChg chg="mod">
          <ac:chgData name="Cristina Curreli" userId="ff074d9e-cb37-442b-b8e4-8b73c9e21b9a" providerId="ADAL" clId="{0CF715B8-53B7-4114-A833-1DB07B64118D}" dt="2024-06-21T15:42:15.671" v="321" actId="20577"/>
          <ac:spMkLst>
            <pc:docMk/>
            <pc:sldMk cId="3972747261" sldId="278"/>
            <ac:spMk id="2" creationId="{D8516159-B8F3-3D52-131E-F2957E5DB184}"/>
          </ac:spMkLst>
        </pc:spChg>
        <pc:spChg chg="mod">
          <ac:chgData name="Cristina Curreli" userId="ff074d9e-cb37-442b-b8e4-8b73c9e21b9a" providerId="ADAL" clId="{0CF715B8-53B7-4114-A833-1DB07B64118D}" dt="2024-06-21T16:00:12.641" v="907" actId="27636"/>
          <ac:spMkLst>
            <pc:docMk/>
            <pc:sldMk cId="3972747261" sldId="278"/>
            <ac:spMk id="3" creationId="{3241B751-EADA-5866-BF6C-F062DBCE2F7C}"/>
          </ac:spMkLst>
        </pc:spChg>
        <pc:spChg chg="del mod">
          <ac:chgData name="Cristina Curreli" userId="ff074d9e-cb37-442b-b8e4-8b73c9e21b9a" providerId="ADAL" clId="{0CF715B8-53B7-4114-A833-1DB07B64118D}" dt="2024-06-21T15:49:00.907" v="677" actId="478"/>
          <ac:spMkLst>
            <pc:docMk/>
            <pc:sldMk cId="3972747261" sldId="278"/>
            <ac:spMk id="4" creationId="{3ED62BF8-4362-85AC-5E5B-4DA2792C527E}"/>
          </ac:spMkLst>
        </pc:spChg>
        <pc:spChg chg="del">
          <ac:chgData name="Cristina Curreli" userId="ff074d9e-cb37-442b-b8e4-8b73c9e21b9a" providerId="ADAL" clId="{0CF715B8-53B7-4114-A833-1DB07B64118D}" dt="2024-06-21T15:48:58.094" v="675" actId="478"/>
          <ac:spMkLst>
            <pc:docMk/>
            <pc:sldMk cId="3972747261" sldId="278"/>
            <ac:spMk id="9" creationId="{2E6AE084-2329-E92D-B050-1EA55615D466}"/>
          </ac:spMkLst>
        </pc:spChg>
        <pc:spChg chg="mod">
          <ac:chgData name="Cristina Curreli" userId="ff074d9e-cb37-442b-b8e4-8b73c9e21b9a" providerId="ADAL" clId="{0CF715B8-53B7-4114-A833-1DB07B64118D}" dt="2024-06-21T15:59:03.515" v="873" actId="20577"/>
          <ac:spMkLst>
            <pc:docMk/>
            <pc:sldMk cId="3972747261" sldId="278"/>
            <ac:spMk id="10" creationId="{EC722BBA-57F9-58D6-FAA3-011AF444B501}"/>
          </ac:spMkLst>
        </pc:spChg>
        <pc:spChg chg="add mod">
          <ac:chgData name="Cristina Curreli" userId="ff074d9e-cb37-442b-b8e4-8b73c9e21b9a" providerId="ADAL" clId="{0CF715B8-53B7-4114-A833-1DB07B64118D}" dt="2024-06-21T16:00:22.531" v="908" actId="14100"/>
          <ac:spMkLst>
            <pc:docMk/>
            <pc:sldMk cId="3972747261" sldId="278"/>
            <ac:spMk id="11" creationId="{2498DCAA-9D25-9A55-1833-3579B9580BA1}"/>
          </ac:spMkLst>
        </pc:spChg>
        <pc:grpChg chg="del">
          <ac:chgData name="Cristina Curreli" userId="ff074d9e-cb37-442b-b8e4-8b73c9e21b9a" providerId="ADAL" clId="{0CF715B8-53B7-4114-A833-1DB07B64118D}" dt="2024-06-21T15:48:59.225" v="676" actId="478"/>
          <ac:grpSpMkLst>
            <pc:docMk/>
            <pc:sldMk cId="3972747261" sldId="278"/>
            <ac:grpSpMk id="5" creationId="{0886F535-DBF6-B309-F7B8-6CD0C834DAB2}"/>
          </ac:grpSpMkLst>
        </pc:grpChg>
      </pc:sldChg>
      <pc:sldChg chg="addSp delSp modSp mod modNotesTx">
        <pc:chgData name="Cristina Curreli" userId="ff074d9e-cb37-442b-b8e4-8b73c9e21b9a" providerId="ADAL" clId="{0CF715B8-53B7-4114-A833-1DB07B64118D}" dt="2024-06-21T15:59:32.245" v="899" actId="1036"/>
        <pc:sldMkLst>
          <pc:docMk/>
          <pc:sldMk cId="236323592" sldId="279"/>
        </pc:sldMkLst>
        <pc:spChg chg="mod">
          <ac:chgData name="Cristina Curreli" userId="ff074d9e-cb37-442b-b8e4-8b73c9e21b9a" providerId="ADAL" clId="{0CF715B8-53B7-4114-A833-1DB07B64118D}" dt="2024-06-21T15:30:27.291" v="5" actId="20577"/>
          <ac:spMkLst>
            <pc:docMk/>
            <pc:sldMk cId="236323592" sldId="279"/>
            <ac:spMk id="2" creationId="{F281629C-C780-3B69-CE41-F69BB06A0C03}"/>
          </ac:spMkLst>
        </pc:spChg>
        <pc:spChg chg="mod">
          <ac:chgData name="Cristina Curreli" userId="ff074d9e-cb37-442b-b8e4-8b73c9e21b9a" providerId="ADAL" clId="{0CF715B8-53B7-4114-A833-1DB07B64118D}" dt="2024-06-21T15:40:33.001" v="242" actId="1038"/>
          <ac:spMkLst>
            <pc:docMk/>
            <pc:sldMk cId="236323592" sldId="279"/>
            <ac:spMk id="8" creationId="{195CD42D-EA70-4F5A-30A2-246886C232F8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15" creationId="{0AF9C2B4-E31B-5201-D292-D54AD30935DB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16" creationId="{6F1EAB0F-C28A-E56B-A3E2-1A1710ECAA72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17" creationId="{828CA61A-7304-BABA-A80C-4C7871E0E94F}"/>
          </ac:spMkLst>
        </pc:spChg>
        <pc:spChg chg="del">
          <ac:chgData name="Cristina Curreli" userId="ff074d9e-cb37-442b-b8e4-8b73c9e21b9a" providerId="ADAL" clId="{0CF715B8-53B7-4114-A833-1DB07B64118D}" dt="2024-06-21T15:34:54.470" v="17" actId="478"/>
          <ac:spMkLst>
            <pc:docMk/>
            <pc:sldMk cId="236323592" sldId="279"/>
            <ac:spMk id="18" creationId="{30587FFA-785D-5ED4-1521-D7D0686A805B}"/>
          </ac:spMkLst>
        </pc:spChg>
        <pc:spChg chg="del">
          <ac:chgData name="Cristina Curreli" userId="ff074d9e-cb37-442b-b8e4-8b73c9e21b9a" providerId="ADAL" clId="{0CF715B8-53B7-4114-A833-1DB07B64118D}" dt="2024-06-21T15:34:54.470" v="17" actId="478"/>
          <ac:spMkLst>
            <pc:docMk/>
            <pc:sldMk cId="236323592" sldId="279"/>
            <ac:spMk id="23" creationId="{6B698039-9E65-D87A-D42C-DAEDD08DB00A}"/>
          </ac:spMkLst>
        </pc:spChg>
        <pc:spChg chg="del mod">
          <ac:chgData name="Cristina Curreli" userId="ff074d9e-cb37-442b-b8e4-8b73c9e21b9a" providerId="ADAL" clId="{0CF715B8-53B7-4114-A833-1DB07B64118D}" dt="2024-06-21T15:35:29.890" v="28" actId="478"/>
          <ac:spMkLst>
            <pc:docMk/>
            <pc:sldMk cId="236323592" sldId="279"/>
            <ac:spMk id="24" creationId="{48D8E584-7029-840D-CDF3-2CE463F7BBDE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25" creationId="{F89BE000-A1FA-5DDC-64C4-E1A402BBC1B5}"/>
          </ac:spMkLst>
        </pc:spChg>
        <pc:spChg chg="del">
          <ac:chgData name="Cristina Curreli" userId="ff074d9e-cb37-442b-b8e4-8b73c9e21b9a" providerId="ADAL" clId="{0CF715B8-53B7-4114-A833-1DB07B64118D}" dt="2024-06-21T15:35:29.890" v="28" actId="478"/>
          <ac:spMkLst>
            <pc:docMk/>
            <pc:sldMk cId="236323592" sldId="279"/>
            <ac:spMk id="26" creationId="{ACA148AB-51D1-492B-27CC-AD86667579F1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28" creationId="{484E1993-79AC-8120-9142-C171F9E757E5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29" creationId="{70F22F55-2DC2-3917-F093-777CCEB33510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0" creationId="{C5614B1C-13F2-A079-271C-112E9186765C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1" creationId="{2F1A8BC5-C736-AFFA-C1AA-50E5A23AFC77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2" creationId="{222A673B-B9AC-1F5A-4685-97A8570AEC42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3" creationId="{162EF247-C7CC-3B8C-878E-01B9790013EC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4" creationId="{F87E5F38-0C71-1280-5E0E-CD150F5BAEFF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5" creationId="{21D62927-9914-4442-E600-F0419B078D62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36" creationId="{2EEEFD07-9BB7-EA50-4AEB-F62D2BD73E3C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41" creationId="{C86F36BD-BEAF-E3A1-C0F4-BDF42CC7F313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42" creationId="{192C9E50-1434-DFEE-4617-B35D53FE0501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43" creationId="{7938EBC8-DC54-19D6-832E-867A80E09832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44" creationId="{97DF48FB-76CB-FF26-638A-27AF6DDBE392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47" creationId="{34117123-11B9-CE37-FA1A-0A630A779E62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48" creationId="{7AF9FED5-7B48-F794-F4A2-AC6707BC49A3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50" creationId="{E408F850-126B-722F-42A9-513E06E03509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52" creationId="{EE8FCA76-493D-530A-078C-2B899E6EED40}"/>
          </ac:spMkLst>
        </pc:spChg>
        <pc:spChg chg="mod">
          <ac:chgData name="Cristina Curreli" userId="ff074d9e-cb37-442b-b8e4-8b73c9e21b9a" providerId="ADAL" clId="{0CF715B8-53B7-4114-A833-1DB07B64118D}" dt="2024-06-21T15:59:27.728" v="891" actId="1035"/>
          <ac:spMkLst>
            <pc:docMk/>
            <pc:sldMk cId="236323592" sldId="279"/>
            <ac:spMk id="54" creationId="{9167DD26-1116-EFDA-045A-0DB36374A573}"/>
          </ac:spMkLst>
        </pc:spChg>
        <pc:spChg chg="add mod">
          <ac:chgData name="Cristina Curreli" userId="ff074d9e-cb37-442b-b8e4-8b73c9e21b9a" providerId="ADAL" clId="{0CF715B8-53B7-4114-A833-1DB07B64118D}" dt="2024-06-21T15:59:32.245" v="899" actId="1036"/>
          <ac:spMkLst>
            <pc:docMk/>
            <pc:sldMk cId="236323592" sldId="279"/>
            <ac:spMk id="57" creationId="{3BA2A472-1DED-19FC-2EAF-79D364A8DCAE}"/>
          </ac:spMkLst>
        </pc:spChg>
        <pc:grpChg chg="add mod">
          <ac:chgData name="Cristina Curreli" userId="ff074d9e-cb37-442b-b8e4-8b73c9e21b9a" providerId="ADAL" clId="{0CF715B8-53B7-4114-A833-1DB07B64118D}" dt="2024-06-21T15:59:27.728" v="891" actId="1035"/>
          <ac:grpSpMkLst>
            <pc:docMk/>
            <pc:sldMk cId="236323592" sldId="279"/>
            <ac:grpSpMk id="3" creationId="{209C94AC-6456-A208-4920-83162BE45B1C}"/>
          </ac:grpSpMkLst>
        </pc:grpChg>
        <pc:grpChg chg="del">
          <ac:chgData name="Cristina Curreli" userId="ff074d9e-cb37-442b-b8e4-8b73c9e21b9a" providerId="ADAL" clId="{0CF715B8-53B7-4114-A833-1DB07B64118D}" dt="2024-06-21T15:34:54.470" v="17" actId="478"/>
          <ac:grpSpMkLst>
            <pc:docMk/>
            <pc:sldMk cId="236323592" sldId="279"/>
            <ac:grpSpMk id="10" creationId="{20B43DAE-BAAB-8AB3-A9F5-EC4BAE896EF8}"/>
          </ac:grpSpMkLst>
        </pc:grpChg>
        <pc:grpChg chg="del">
          <ac:chgData name="Cristina Curreli" userId="ff074d9e-cb37-442b-b8e4-8b73c9e21b9a" providerId="ADAL" clId="{0CF715B8-53B7-4114-A833-1DB07B64118D}" dt="2024-06-21T15:34:54.470" v="17" actId="478"/>
          <ac:grpSpMkLst>
            <pc:docMk/>
            <pc:sldMk cId="236323592" sldId="279"/>
            <ac:grpSpMk id="19" creationId="{032FE29B-F79C-D502-F6C2-EF1744D573FA}"/>
          </ac:grpSpMkLst>
        </pc:grpChg>
        <pc:grpChg chg="mod">
          <ac:chgData name="Cristina Curreli" userId="ff074d9e-cb37-442b-b8e4-8b73c9e21b9a" providerId="ADAL" clId="{0CF715B8-53B7-4114-A833-1DB07B64118D}" dt="2024-06-21T15:59:27.728" v="891" actId="1035"/>
          <ac:grpSpMkLst>
            <pc:docMk/>
            <pc:sldMk cId="236323592" sldId="279"/>
            <ac:grpSpMk id="27" creationId="{24C44299-4AC4-7374-FAF9-4EF8EB0BED4F}"/>
          </ac:grpSpMkLst>
        </pc:grp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4" creationId="{6EC30A10-18BF-7EAA-6E9A-95B4D7A5D5AE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5" creationId="{2E5D5D9A-41DC-163B-3D9C-54C5D397138F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6" creationId="{0806E442-5D21-ADEC-928C-C825EE6DDF8E}"/>
          </ac:picMkLst>
        </pc:picChg>
        <pc:picChg chg="del">
          <ac:chgData name="Cristina Curreli" userId="ff074d9e-cb37-442b-b8e4-8b73c9e21b9a" providerId="ADAL" clId="{0CF715B8-53B7-4114-A833-1DB07B64118D}" dt="2024-06-21T15:32:53.589" v="6" actId="478"/>
          <ac:picMkLst>
            <pc:docMk/>
            <pc:sldMk cId="236323592" sldId="279"/>
            <ac:picMk id="7" creationId="{E619F263-0F8D-B557-3B18-F614BDC793DC}"/>
          </ac:picMkLst>
        </pc:picChg>
        <pc:picChg chg="del">
          <ac:chgData name="Cristina Curreli" userId="ff074d9e-cb37-442b-b8e4-8b73c9e21b9a" providerId="ADAL" clId="{0CF715B8-53B7-4114-A833-1DB07B64118D}" dt="2024-06-21T15:34:54.470" v="17" actId="478"/>
          <ac:picMkLst>
            <pc:docMk/>
            <pc:sldMk cId="236323592" sldId="279"/>
            <ac:picMk id="9" creationId="{A0F4E903-126E-B797-97F2-480A343D4C7E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14" creationId="{F78E1475-153B-DDA7-C6EC-6B06FDB7C829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37" creationId="{A7A0A586-8593-AD7D-448A-A1EAAA650875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38" creationId="{88812482-27D4-CC0B-7A98-BD7007D84F74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39" creationId="{C08D820C-64C4-40AF-AFA5-D85EBD07640B}"/>
          </ac:picMkLst>
        </pc:picChg>
        <pc:picChg chg="mod">
          <ac:chgData name="Cristina Curreli" userId="ff074d9e-cb37-442b-b8e4-8b73c9e21b9a" providerId="ADAL" clId="{0CF715B8-53B7-4114-A833-1DB07B64118D}" dt="2024-06-21T15:59:27.728" v="891" actId="1035"/>
          <ac:picMkLst>
            <pc:docMk/>
            <pc:sldMk cId="236323592" sldId="279"/>
            <ac:picMk id="51" creationId="{3C1B6585-66EC-1B5E-D537-8DA1C502322B}"/>
          </ac:picMkLst>
        </pc:picChg>
        <pc:cxnChg chg="mo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40" creationId="{6C854B7C-D72B-2A98-4C75-CB70224F46E8}"/>
          </ac:cxnSpMkLst>
        </pc:cxnChg>
        <pc:cxnChg chg="mo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45" creationId="{DC8C793F-C3A6-1DA1-D797-42F4122769B8}"/>
          </ac:cxnSpMkLst>
        </pc:cxnChg>
        <pc:cxnChg chg="mo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46" creationId="{7E2A09DC-C397-AECA-B5FC-FC49E73F3DFD}"/>
          </ac:cxnSpMkLst>
        </pc:cxnChg>
        <pc:cxnChg chg="mo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49" creationId="{DAE4E9D0-86E1-A1AB-FB59-A5BFD34A3A6F}"/>
          </ac:cxnSpMkLst>
        </pc:cxnChg>
        <pc:cxnChg chg="mo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53" creationId="{A3B125CF-0BC9-0FC8-8464-B77194F6E3BD}"/>
          </ac:cxnSpMkLst>
        </pc:cxnChg>
        <pc:cxnChg chg="mo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55" creationId="{5BDA8AF4-D493-A9AE-90EA-80A3678178CC}"/>
          </ac:cxnSpMkLst>
        </pc:cxnChg>
        <pc:cxnChg chg="add mod ord">
          <ac:chgData name="Cristina Curreli" userId="ff074d9e-cb37-442b-b8e4-8b73c9e21b9a" providerId="ADAL" clId="{0CF715B8-53B7-4114-A833-1DB07B64118D}" dt="2024-06-21T15:59:27.728" v="891" actId="1035"/>
          <ac:cxnSpMkLst>
            <pc:docMk/>
            <pc:sldMk cId="236323592" sldId="279"/>
            <ac:cxnSpMk id="58" creationId="{C161C924-6E95-BB3E-BD3D-1792B0C0882A}"/>
          </ac:cxnSpMkLst>
        </pc:cxnChg>
      </pc:sldChg>
    </pc:docChg>
  </pc:docChgLst>
  <pc:docChgLst>
    <pc:chgData name="Giorgio Davico" userId="S::giorgio.davico@unibo.it::be8e292e-d4b4-4dd9-98f5-0bba3586b4a1" providerId="AD" clId="Web-{32ABFCA7-1F68-AA91-162F-4AF1FBC63140}"/>
    <pc:docChg chg="modSld">
      <pc:chgData name="Giorgio Davico" userId="S::giorgio.davico@unibo.it::be8e292e-d4b4-4dd9-98f5-0bba3586b4a1" providerId="AD" clId="Web-{32ABFCA7-1F68-AA91-162F-4AF1FBC63140}" dt="2024-06-21T14:23:29.651" v="260" actId="20577"/>
      <pc:docMkLst>
        <pc:docMk/>
      </pc:docMkLst>
      <pc:sldChg chg="modSp">
        <pc:chgData name="Giorgio Davico" userId="S::giorgio.davico@unibo.it::be8e292e-d4b4-4dd9-98f5-0bba3586b4a1" providerId="AD" clId="Web-{32ABFCA7-1F68-AA91-162F-4AF1FBC63140}" dt="2024-06-21T14:23:29.651" v="260" actId="20577"/>
        <pc:sldMkLst>
          <pc:docMk/>
          <pc:sldMk cId="1782824826" sldId="271"/>
        </pc:sldMkLst>
        <pc:spChg chg="mod">
          <ac:chgData name="Giorgio Davico" userId="S::giorgio.davico@unibo.it::be8e292e-d4b4-4dd9-98f5-0bba3586b4a1" providerId="AD" clId="Web-{32ABFCA7-1F68-AA91-162F-4AF1FBC63140}" dt="2024-06-21T14:23:29.651" v="260" actId="20577"/>
          <ac:spMkLst>
            <pc:docMk/>
            <pc:sldMk cId="1782824826" sldId="271"/>
            <ac:spMk id="3" creationId="{3241B751-EADA-5866-BF6C-F062DBCE2F7C}"/>
          </ac:spMkLst>
        </pc:spChg>
        <pc:spChg chg="mod">
          <ac:chgData name="Giorgio Davico" userId="S::giorgio.davico@unibo.it::be8e292e-d4b4-4dd9-98f5-0bba3586b4a1" providerId="AD" clId="Web-{32ABFCA7-1F68-AA91-162F-4AF1FBC63140}" dt="2024-06-21T14:23:25.448" v="258" actId="20577"/>
          <ac:spMkLst>
            <pc:docMk/>
            <pc:sldMk cId="1782824826" sldId="271"/>
            <ac:spMk id="4" creationId="{3ED62BF8-4362-85AC-5E5B-4DA2792C527E}"/>
          </ac:spMkLst>
        </pc:spChg>
      </pc:sldChg>
      <pc:sldChg chg="modSp">
        <pc:chgData name="Giorgio Davico" userId="S::giorgio.davico@unibo.it::be8e292e-d4b4-4dd9-98f5-0bba3586b4a1" providerId="AD" clId="Web-{32ABFCA7-1F68-AA91-162F-4AF1FBC63140}" dt="2024-06-21T13:54:55.866" v="251" actId="20577"/>
        <pc:sldMkLst>
          <pc:docMk/>
          <pc:sldMk cId="3270541348" sldId="272"/>
        </pc:sldMkLst>
        <pc:spChg chg="mod">
          <ac:chgData name="Giorgio Davico" userId="S::giorgio.davico@unibo.it::be8e292e-d4b4-4dd9-98f5-0bba3586b4a1" providerId="AD" clId="Web-{32ABFCA7-1F68-AA91-162F-4AF1FBC63140}" dt="2024-06-21T13:54:55.866" v="251" actId="20577"/>
          <ac:spMkLst>
            <pc:docMk/>
            <pc:sldMk cId="3270541348" sldId="272"/>
            <ac:spMk id="3" creationId="{99C366C1-5056-4F62-5777-C5262B93D68C}"/>
          </ac:spMkLst>
        </pc:spChg>
      </pc:sldChg>
    </pc:docChg>
  </pc:docChgLst>
  <pc:docChgLst>
    <pc:chgData name="Antonino Amedeo La Mattina" userId="S::antonino.lamattina@unibo.it::31b8b91f-4b27-438c-bbd4-e7696239196d" providerId="AD" clId="Web-{34A3E541-BB98-FACE-4535-23A6238FB254}"/>
    <pc:docChg chg="addSld modSld">
      <pc:chgData name="Antonino Amedeo La Mattina" userId="S::antonino.lamattina@unibo.it::31b8b91f-4b27-438c-bbd4-e7696239196d" providerId="AD" clId="Web-{34A3E541-BB98-FACE-4535-23A6238FB254}" dt="2024-06-19T18:29:07.265" v="189"/>
      <pc:docMkLst>
        <pc:docMk/>
      </pc:docMkLst>
      <pc:sldChg chg="addSp delSp modSp new">
        <pc:chgData name="Antonino Amedeo La Mattina" userId="S::antonino.lamattina@unibo.it::31b8b91f-4b27-438c-bbd4-e7696239196d" providerId="AD" clId="Web-{34A3E541-BB98-FACE-4535-23A6238FB254}" dt="2024-06-19T18:29:07.265" v="189"/>
        <pc:sldMkLst>
          <pc:docMk/>
          <pc:sldMk cId="1859581445" sldId="275"/>
        </pc:sldMkLst>
        <pc:spChg chg="mod">
          <ac:chgData name="Antonino Amedeo La Mattina" userId="S::antonino.lamattina@unibo.it::31b8b91f-4b27-438c-bbd4-e7696239196d" providerId="AD" clId="Web-{34A3E541-BB98-FACE-4535-23A6238FB254}" dt="2024-06-19T18:09:30.959" v="5" actId="20577"/>
          <ac:spMkLst>
            <pc:docMk/>
            <pc:sldMk cId="1859581445" sldId="275"/>
            <ac:spMk id="2" creationId="{A7A9FF18-7448-5434-3625-6224DAA10FA2}"/>
          </ac:spMkLst>
        </pc:spChg>
        <pc:spChg chg="mod">
          <ac:chgData name="Antonino Amedeo La Mattina" userId="S::antonino.lamattina@unibo.it::31b8b91f-4b27-438c-bbd4-e7696239196d" providerId="AD" clId="Web-{34A3E541-BB98-FACE-4535-23A6238FB254}" dt="2024-06-19T18:18:04.805" v="181" actId="20577"/>
          <ac:spMkLst>
            <pc:docMk/>
            <pc:sldMk cId="1859581445" sldId="275"/>
            <ac:spMk id="3" creationId="{6082D03F-A6E4-000E-F999-C02B244F0B3D}"/>
          </ac:spMkLst>
        </pc:spChg>
        <pc:picChg chg="add del mod">
          <ac:chgData name="Antonino Amedeo La Mattina" userId="S::antonino.lamattina@unibo.it::31b8b91f-4b27-438c-bbd4-e7696239196d" providerId="AD" clId="Web-{34A3E541-BB98-FACE-4535-23A6238FB254}" dt="2024-06-19T18:28:54.937" v="186"/>
          <ac:picMkLst>
            <pc:docMk/>
            <pc:sldMk cId="1859581445" sldId="275"/>
            <ac:picMk id="4" creationId="{11D7620D-809A-23FD-300E-D8A7BA1E3CE8}"/>
          </ac:picMkLst>
        </pc:picChg>
        <pc:picChg chg="add del mod">
          <ac:chgData name="Antonino Amedeo La Mattina" userId="S::antonino.lamattina@unibo.it::31b8b91f-4b27-438c-bbd4-e7696239196d" providerId="AD" clId="Web-{34A3E541-BB98-FACE-4535-23A6238FB254}" dt="2024-06-19T18:29:07.265" v="189"/>
          <ac:picMkLst>
            <pc:docMk/>
            <pc:sldMk cId="1859581445" sldId="275"/>
            <ac:picMk id="5" creationId="{91D2C92E-96E3-9491-DA70-EB3F9D682AF1}"/>
          </ac:picMkLst>
        </pc:picChg>
      </pc:sldChg>
      <pc:sldChg chg="modSp new">
        <pc:chgData name="Antonino Amedeo La Mattina" userId="S::antonino.lamattina@unibo.it::31b8b91f-4b27-438c-bbd4-e7696239196d" providerId="AD" clId="Web-{34A3E541-BB98-FACE-4535-23A6238FB254}" dt="2024-06-19T18:17:41.101" v="179" actId="20577"/>
        <pc:sldMkLst>
          <pc:docMk/>
          <pc:sldMk cId="2188144372" sldId="276"/>
        </pc:sldMkLst>
        <pc:spChg chg="mod">
          <ac:chgData name="Antonino Amedeo La Mattina" userId="S::antonino.lamattina@unibo.it::31b8b91f-4b27-438c-bbd4-e7696239196d" providerId="AD" clId="Web-{34A3E541-BB98-FACE-4535-23A6238FB254}" dt="2024-06-19T18:10:54.571" v="39" actId="20577"/>
          <ac:spMkLst>
            <pc:docMk/>
            <pc:sldMk cId="2188144372" sldId="276"/>
            <ac:spMk id="2" creationId="{78D1EDB2-30C9-D92D-E2FC-26DFEA8BCA6F}"/>
          </ac:spMkLst>
        </pc:spChg>
        <pc:spChg chg="mod">
          <ac:chgData name="Antonino Amedeo La Mattina" userId="S::antonino.lamattina@unibo.it::31b8b91f-4b27-438c-bbd4-e7696239196d" providerId="AD" clId="Web-{34A3E541-BB98-FACE-4535-23A6238FB254}" dt="2024-06-19T18:17:41.101" v="179" actId="20577"/>
          <ac:spMkLst>
            <pc:docMk/>
            <pc:sldMk cId="2188144372" sldId="276"/>
            <ac:spMk id="3" creationId="{9C946287-3351-653A-AB23-F57090AE0ACA}"/>
          </ac:spMkLst>
        </pc:spChg>
      </pc:sldChg>
    </pc:docChg>
  </pc:docChgLst>
  <pc:docChgLst>
    <pc:chgData name="Sara Oliviero" userId="S::sara.oliviero@unibo.it::01530cd2-32ed-4f75-9806-d12ac465d105" providerId="AD" clId="Web-{94D87010-95EA-BB2C-C27E-87ABA724B559}"/>
    <pc:docChg chg="modSld">
      <pc:chgData name="Sara Oliviero" userId="S::sara.oliviero@unibo.it::01530cd2-32ed-4f75-9806-d12ac465d105" providerId="AD" clId="Web-{94D87010-95EA-BB2C-C27E-87ABA724B559}" dt="2024-06-24T16:12:51.968" v="221" actId="20577"/>
      <pc:docMkLst>
        <pc:docMk/>
      </pc:docMkLst>
      <pc:sldChg chg="modSp">
        <pc:chgData name="Sara Oliviero" userId="S::sara.oliviero@unibo.it::01530cd2-32ed-4f75-9806-d12ac465d105" providerId="AD" clId="Web-{94D87010-95EA-BB2C-C27E-87ABA724B559}" dt="2024-06-24T16:12:51.968" v="221" actId="20577"/>
        <pc:sldMkLst>
          <pc:docMk/>
          <pc:sldMk cId="1782824826" sldId="271"/>
        </pc:sldMkLst>
        <pc:spChg chg="mod">
          <ac:chgData name="Sara Oliviero" userId="S::sara.oliviero@unibo.it::01530cd2-32ed-4f75-9806-d12ac465d105" providerId="AD" clId="Web-{94D87010-95EA-BB2C-C27E-87ABA724B559}" dt="2024-06-24T16:12:51.968" v="221" actId="20577"/>
          <ac:spMkLst>
            <pc:docMk/>
            <pc:sldMk cId="1782824826" sldId="271"/>
            <ac:spMk id="9" creationId="{2E6AE084-2329-E92D-B050-1EA55615D466}"/>
          </ac:spMkLst>
        </pc:spChg>
        <pc:spChg chg="mod">
          <ac:chgData name="Sara Oliviero" userId="S::sara.oliviero@unibo.it::01530cd2-32ed-4f75-9806-d12ac465d105" providerId="AD" clId="Web-{94D87010-95EA-BB2C-C27E-87ABA724B559}" dt="2024-06-24T16:11:31.372" v="193" actId="20577"/>
          <ac:spMkLst>
            <pc:docMk/>
            <pc:sldMk cId="1782824826" sldId="271"/>
            <ac:spMk id="10" creationId="{EC722BBA-57F9-58D6-FAA3-011AF444B501}"/>
          </ac:spMkLst>
        </pc:spChg>
      </pc:sldChg>
      <pc:sldChg chg="modSp">
        <pc:chgData name="Sara Oliviero" userId="S::sara.oliviero@unibo.it::01530cd2-32ed-4f75-9806-d12ac465d105" providerId="AD" clId="Web-{94D87010-95EA-BB2C-C27E-87ABA724B559}" dt="2024-06-24T15:35:03.701" v="54" actId="20577"/>
        <pc:sldMkLst>
          <pc:docMk/>
          <pc:sldMk cId="2188144372" sldId="276"/>
        </pc:sldMkLst>
        <pc:spChg chg="mod">
          <ac:chgData name="Sara Oliviero" userId="S::sara.oliviero@unibo.it::01530cd2-32ed-4f75-9806-d12ac465d105" providerId="AD" clId="Web-{94D87010-95EA-BB2C-C27E-87ABA724B559}" dt="2024-06-24T15:35:03.701" v="54" actId="20577"/>
          <ac:spMkLst>
            <pc:docMk/>
            <pc:sldMk cId="2188144372" sldId="276"/>
            <ac:spMk id="3" creationId="{9C946287-3351-653A-AB23-F57090AE0ACA}"/>
          </ac:spMkLst>
        </pc:spChg>
      </pc:sldChg>
      <pc:sldChg chg="modSp">
        <pc:chgData name="Sara Oliviero" userId="S::sara.oliviero@unibo.it::01530cd2-32ed-4f75-9806-d12ac465d105" providerId="AD" clId="Web-{94D87010-95EA-BB2C-C27E-87ABA724B559}" dt="2024-06-24T16:05:43.719" v="181" actId="20577"/>
        <pc:sldMkLst>
          <pc:docMk/>
          <pc:sldMk cId="3972747261" sldId="278"/>
        </pc:sldMkLst>
        <pc:spChg chg="mod">
          <ac:chgData name="Sara Oliviero" userId="S::sara.oliviero@unibo.it::01530cd2-32ed-4f75-9806-d12ac465d105" providerId="AD" clId="Web-{94D87010-95EA-BB2C-C27E-87ABA724B559}" dt="2024-06-24T16:00:44.146" v="160" actId="20577"/>
          <ac:spMkLst>
            <pc:docMk/>
            <pc:sldMk cId="3972747261" sldId="278"/>
            <ac:spMk id="3" creationId="{3241B751-EADA-5866-BF6C-F062DBCE2F7C}"/>
          </ac:spMkLst>
        </pc:spChg>
        <pc:spChg chg="mod">
          <ac:chgData name="Sara Oliviero" userId="S::sara.oliviero@unibo.it::01530cd2-32ed-4f75-9806-d12ac465d105" providerId="AD" clId="Web-{94D87010-95EA-BB2C-C27E-87ABA724B559}" dt="2024-06-24T15:26:51.246" v="3" actId="20577"/>
          <ac:spMkLst>
            <pc:docMk/>
            <pc:sldMk cId="3972747261" sldId="278"/>
            <ac:spMk id="10" creationId="{EC722BBA-57F9-58D6-FAA3-011AF444B501}"/>
          </ac:spMkLst>
        </pc:spChg>
        <pc:spChg chg="mod">
          <ac:chgData name="Sara Oliviero" userId="S::sara.oliviero@unibo.it::01530cd2-32ed-4f75-9806-d12ac465d105" providerId="AD" clId="Web-{94D87010-95EA-BB2C-C27E-87ABA724B559}" dt="2024-06-24T16:05:43.719" v="181" actId="20577"/>
          <ac:spMkLst>
            <pc:docMk/>
            <pc:sldMk cId="3972747261" sldId="278"/>
            <ac:spMk id="11" creationId="{2498DCAA-9D25-9A55-1833-3579B9580BA1}"/>
          </ac:spMkLst>
        </pc:spChg>
      </pc:sldChg>
      <pc:sldChg chg="modSp">
        <pc:chgData name="Sara Oliviero" userId="S::sara.oliviero@unibo.it::01530cd2-32ed-4f75-9806-d12ac465d105" providerId="AD" clId="Web-{94D87010-95EA-BB2C-C27E-87ABA724B559}" dt="2024-06-24T16:06:56.722" v="184" actId="20577"/>
        <pc:sldMkLst>
          <pc:docMk/>
          <pc:sldMk cId="236323592" sldId="279"/>
        </pc:sldMkLst>
        <pc:spChg chg="mod">
          <ac:chgData name="Sara Oliviero" userId="S::sara.oliviero@unibo.it::01530cd2-32ed-4f75-9806-d12ac465d105" providerId="AD" clId="Web-{94D87010-95EA-BB2C-C27E-87ABA724B559}" dt="2024-06-24T16:06:56.722" v="184" actId="20577"/>
          <ac:spMkLst>
            <pc:docMk/>
            <pc:sldMk cId="236323592" sldId="279"/>
            <ac:spMk id="8" creationId="{195CD42D-EA70-4F5A-30A2-246886C232F8}"/>
          </ac:spMkLst>
        </pc:spChg>
        <pc:spChg chg="mod">
          <ac:chgData name="Sara Oliviero" userId="S::sara.oliviero@unibo.it::01530cd2-32ed-4f75-9806-d12ac465d105" providerId="AD" clId="Web-{94D87010-95EA-BB2C-C27E-87ABA724B559}" dt="2024-06-24T15:27:45.233" v="32" actId="20577"/>
          <ac:spMkLst>
            <pc:docMk/>
            <pc:sldMk cId="236323592" sldId="279"/>
            <ac:spMk id="30" creationId="{C5614B1C-13F2-A079-271C-112E9186765C}"/>
          </ac:spMkLst>
        </pc:spChg>
        <pc:spChg chg="mod">
          <ac:chgData name="Sara Oliviero" userId="S::sara.oliviero@unibo.it::01530cd2-32ed-4f75-9806-d12ac465d105" providerId="AD" clId="Web-{94D87010-95EA-BB2C-C27E-87ABA724B559}" dt="2024-06-24T15:28:05.157" v="39" actId="20577"/>
          <ac:spMkLst>
            <pc:docMk/>
            <pc:sldMk cId="236323592" sldId="279"/>
            <ac:spMk id="54" creationId="{9167DD26-1116-EFDA-045A-0DB36374A573}"/>
          </ac:spMkLst>
        </pc:spChg>
      </pc:sldChg>
    </pc:docChg>
  </pc:docChgLst>
  <pc:docChgLst>
    <pc:chgData name="Cristina Curreli" userId="S::cristina.curreli@unibo.it::ff074d9e-cb37-442b-b8e4-8b73c9e21b9a" providerId="AD" clId="Web-{11B13B9F-2991-8978-A2A1-D55FAAA4B002}"/>
    <pc:docChg chg="addSld">
      <pc:chgData name="Cristina Curreli" userId="S::cristina.curreli@unibo.it::ff074d9e-cb37-442b-b8e4-8b73c9e21b9a" providerId="AD" clId="Web-{11B13B9F-2991-8978-A2A1-D55FAAA4B002}" dt="2024-06-21T15:20:03.602" v="2"/>
      <pc:docMkLst>
        <pc:docMk/>
      </pc:docMkLst>
      <pc:sldChg chg="add replId">
        <pc:chgData name="Cristina Curreli" userId="S::cristina.curreli@unibo.it::ff074d9e-cb37-442b-b8e4-8b73c9e21b9a" providerId="AD" clId="Web-{11B13B9F-2991-8978-A2A1-D55FAAA4B002}" dt="2024-06-21T15:20:03.320" v="0"/>
        <pc:sldMkLst>
          <pc:docMk/>
          <pc:sldMk cId="3423035564" sldId="277"/>
        </pc:sldMkLst>
      </pc:sldChg>
      <pc:sldChg chg="add replId">
        <pc:chgData name="Cristina Curreli" userId="S::cristina.curreli@unibo.it::ff074d9e-cb37-442b-b8e4-8b73c9e21b9a" providerId="AD" clId="Web-{11B13B9F-2991-8978-A2A1-D55FAAA4B002}" dt="2024-06-21T15:20:03.414" v="1"/>
        <pc:sldMkLst>
          <pc:docMk/>
          <pc:sldMk cId="3972747261" sldId="278"/>
        </pc:sldMkLst>
      </pc:sldChg>
      <pc:sldChg chg="add replId">
        <pc:chgData name="Cristina Curreli" userId="S::cristina.curreli@unibo.it::ff074d9e-cb37-442b-b8e4-8b73c9e21b9a" providerId="AD" clId="Web-{11B13B9F-2991-8978-A2A1-D55FAAA4B002}" dt="2024-06-21T15:20:03.602" v="2"/>
        <pc:sldMkLst>
          <pc:docMk/>
          <pc:sldMk cId="236323592" sldId="279"/>
        </pc:sldMkLst>
      </pc:sldChg>
    </pc:docChg>
  </pc:docChgLst>
  <pc:docChgLst>
    <pc:chgData name="Marco Viceconti" userId="3bed811d-612b-468f-af61-455efdc836c2" providerId="ADAL" clId="{9B17B18F-DD18-D54C-B639-7BBFF9A5BE03}"/>
    <pc:docChg chg="undo custSel addSld delSld modSld">
      <pc:chgData name="Marco Viceconti" userId="3bed811d-612b-468f-af61-455efdc836c2" providerId="ADAL" clId="{9B17B18F-DD18-D54C-B639-7BBFF9A5BE03}" dt="2024-06-20T05:47:47.077" v="1037" actId="2696"/>
      <pc:docMkLst>
        <pc:docMk/>
      </pc:docMkLst>
      <pc:sldChg chg="modSp mod">
        <pc:chgData name="Marco Viceconti" userId="3bed811d-612b-468f-af61-455efdc836c2" providerId="ADAL" clId="{9B17B18F-DD18-D54C-B639-7BBFF9A5BE03}" dt="2024-06-20T05:47:44.265" v="1035" actId="20577"/>
        <pc:sldMkLst>
          <pc:docMk/>
          <pc:sldMk cId="0" sldId="256"/>
        </pc:sldMkLst>
        <pc:spChg chg="mod">
          <ac:chgData name="Marco Viceconti" userId="3bed811d-612b-468f-af61-455efdc836c2" providerId="ADAL" clId="{9B17B18F-DD18-D54C-B639-7BBFF9A5BE03}" dt="2024-06-20T05:47:44.265" v="1035" actId="20577"/>
          <ac:spMkLst>
            <pc:docMk/>
            <pc:sldMk cId="0" sldId="256"/>
            <ac:spMk id="65" creationId="{00000000-0000-0000-0000-000000000000}"/>
          </ac:spMkLst>
        </pc:spChg>
      </pc:sldChg>
      <pc:sldChg chg="modSp new del mod">
        <pc:chgData name="Marco Viceconti" userId="3bed811d-612b-468f-af61-455efdc836c2" providerId="ADAL" clId="{9B17B18F-DD18-D54C-B639-7BBFF9A5BE03}" dt="2024-06-20T05:47:46.643" v="1036" actId="2696"/>
        <pc:sldMkLst>
          <pc:docMk/>
          <pc:sldMk cId="1381404740" sldId="277"/>
        </pc:sldMkLst>
        <pc:spChg chg="mod">
          <ac:chgData name="Marco Viceconti" userId="3bed811d-612b-468f-af61-455efdc836c2" providerId="ADAL" clId="{9B17B18F-DD18-D54C-B639-7BBFF9A5BE03}" dt="2024-06-20T05:36:29.980" v="131" actId="790"/>
          <ac:spMkLst>
            <pc:docMk/>
            <pc:sldMk cId="1381404740" sldId="277"/>
            <ac:spMk id="2" creationId="{86801875-9DEF-6BC2-A923-8813056862B5}"/>
          </ac:spMkLst>
        </pc:spChg>
        <pc:spChg chg="mod">
          <ac:chgData name="Marco Viceconti" userId="3bed811d-612b-468f-af61-455efdc836c2" providerId="ADAL" clId="{9B17B18F-DD18-D54C-B639-7BBFF9A5BE03}" dt="2024-06-20T05:40:09.697" v="613" actId="20577"/>
          <ac:spMkLst>
            <pc:docMk/>
            <pc:sldMk cId="1381404740" sldId="277"/>
            <ac:spMk id="3" creationId="{434DFF13-1966-7D78-4EB4-0E041F4C2A76}"/>
          </ac:spMkLst>
        </pc:spChg>
      </pc:sldChg>
      <pc:sldChg chg="modSp new del mod">
        <pc:chgData name="Marco Viceconti" userId="3bed811d-612b-468f-af61-455efdc836c2" providerId="ADAL" clId="{9B17B18F-DD18-D54C-B639-7BBFF9A5BE03}" dt="2024-06-20T05:47:47.077" v="1037" actId="2696"/>
        <pc:sldMkLst>
          <pc:docMk/>
          <pc:sldMk cId="1841969541" sldId="278"/>
        </pc:sldMkLst>
        <pc:spChg chg="mod">
          <ac:chgData name="Marco Viceconti" userId="3bed811d-612b-468f-af61-455efdc836c2" providerId="ADAL" clId="{9B17B18F-DD18-D54C-B639-7BBFF9A5BE03}" dt="2024-06-20T05:41:17.306" v="675" actId="20577"/>
          <ac:spMkLst>
            <pc:docMk/>
            <pc:sldMk cId="1841969541" sldId="278"/>
            <ac:spMk id="2" creationId="{CA11EC28-CD85-B455-DA85-854D14F02BE8}"/>
          </ac:spMkLst>
        </pc:spChg>
        <pc:spChg chg="mod">
          <ac:chgData name="Marco Viceconti" userId="3bed811d-612b-468f-af61-455efdc836c2" providerId="ADAL" clId="{9B17B18F-DD18-D54C-B639-7BBFF9A5BE03}" dt="2024-06-20T05:46:28.695" v="1033" actId="948"/>
          <ac:spMkLst>
            <pc:docMk/>
            <pc:sldMk cId="1841969541" sldId="278"/>
            <ac:spMk id="3" creationId="{E8178ED3-CE7C-56D6-5603-BDAAD2242F96}"/>
          </ac:spMkLst>
        </pc:spChg>
      </pc:sldChg>
    </pc:docChg>
  </pc:docChgLst>
  <pc:docChgLst>
    <pc:chgData name="Sara Oliviero" userId="S::sara.oliviero@unibo.it::01530cd2-32ed-4f75-9806-d12ac465d105" providerId="AD" clId="Web-{24879CC0-41DB-D5E7-6F6D-6F48567900BF}"/>
    <pc:docChg chg="modSld">
      <pc:chgData name="Sara Oliviero" userId="S::sara.oliviero@unibo.it::01530cd2-32ed-4f75-9806-d12ac465d105" providerId="AD" clId="Web-{24879CC0-41DB-D5E7-6F6D-6F48567900BF}" dt="2024-06-17T10:06:18.765" v="10" actId="14100"/>
      <pc:docMkLst>
        <pc:docMk/>
      </pc:docMkLst>
      <pc:sldChg chg="modSp">
        <pc:chgData name="Sara Oliviero" userId="S::sara.oliviero@unibo.it::01530cd2-32ed-4f75-9806-d12ac465d105" providerId="AD" clId="Web-{24879CC0-41DB-D5E7-6F6D-6F48567900BF}" dt="2024-06-17T10:06:18.765" v="10" actId="14100"/>
        <pc:sldMkLst>
          <pc:docMk/>
          <pc:sldMk cId="0" sldId="256"/>
        </pc:sldMkLst>
        <pc:spChg chg="mod">
          <ac:chgData name="Sara Oliviero" userId="S::sara.oliviero@unibo.it::01530cd2-32ed-4f75-9806-d12ac465d105" providerId="AD" clId="Web-{24879CC0-41DB-D5E7-6F6D-6F48567900BF}" dt="2024-06-17T10:06:18.765" v="10" actId="14100"/>
          <ac:spMkLst>
            <pc:docMk/>
            <pc:sldMk cId="0" sldId="256"/>
            <ac:spMk id="65" creationId="{00000000-0000-0000-0000-000000000000}"/>
          </ac:spMkLst>
        </pc:spChg>
      </pc:sldChg>
    </pc:docChg>
  </pc:docChgLst>
  <pc:docChgLst>
    <pc:chgData name="Sara Oliviero" userId="S::sara.oliviero@unibo.it::01530cd2-32ed-4f75-9806-d12ac465d105" providerId="AD" clId="Web-{B51744B8-3D8E-7884-9550-16439BD8AB6D}"/>
    <pc:docChg chg="modSld">
      <pc:chgData name="Sara Oliviero" userId="S::sara.oliviero@unibo.it::01530cd2-32ed-4f75-9806-d12ac465d105" providerId="AD" clId="Web-{B51744B8-3D8E-7884-9550-16439BD8AB6D}" dt="2024-06-25T00:11:15.964" v="231" actId="20577"/>
      <pc:docMkLst>
        <pc:docMk/>
      </pc:docMkLst>
      <pc:sldChg chg="modSp">
        <pc:chgData name="Sara Oliviero" userId="S::sara.oliviero@unibo.it::01530cd2-32ed-4f75-9806-d12ac465d105" providerId="AD" clId="Web-{B51744B8-3D8E-7884-9550-16439BD8AB6D}" dt="2024-06-25T00:08:42.812" v="183" actId="20577"/>
        <pc:sldMkLst>
          <pc:docMk/>
          <pc:sldMk cId="1782824826" sldId="271"/>
        </pc:sldMkLst>
        <pc:spChg chg="mod">
          <ac:chgData name="Sara Oliviero" userId="S::sara.oliviero@unibo.it::01530cd2-32ed-4f75-9806-d12ac465d105" providerId="AD" clId="Web-{B51744B8-3D8E-7884-9550-16439BD8AB6D}" dt="2024-06-25T00:05:04.133" v="147"/>
          <ac:spMkLst>
            <pc:docMk/>
            <pc:sldMk cId="1782824826" sldId="271"/>
            <ac:spMk id="3" creationId="{3241B751-EADA-5866-BF6C-F062DBCE2F7C}"/>
          </ac:spMkLst>
        </pc:spChg>
        <pc:spChg chg="mod">
          <ac:chgData name="Sara Oliviero" userId="S::sara.oliviero@unibo.it::01530cd2-32ed-4f75-9806-d12ac465d105" providerId="AD" clId="Web-{B51744B8-3D8E-7884-9550-16439BD8AB6D}" dt="2024-06-25T00:01:46.878" v="98" actId="1076"/>
          <ac:spMkLst>
            <pc:docMk/>
            <pc:sldMk cId="1782824826" sldId="271"/>
            <ac:spMk id="4" creationId="{3ED62BF8-4362-85AC-5E5B-4DA2792C527E}"/>
          </ac:spMkLst>
        </pc:spChg>
        <pc:spChg chg="mod">
          <ac:chgData name="Sara Oliviero" userId="S::sara.oliviero@unibo.it::01530cd2-32ed-4f75-9806-d12ac465d105" providerId="AD" clId="Web-{B51744B8-3D8E-7884-9550-16439BD8AB6D}" dt="2024-06-25T00:08:42.812" v="183" actId="20577"/>
          <ac:spMkLst>
            <pc:docMk/>
            <pc:sldMk cId="1782824826" sldId="271"/>
            <ac:spMk id="9" creationId="{2E6AE084-2329-E92D-B050-1EA55615D466}"/>
          </ac:spMkLst>
        </pc:spChg>
        <pc:spChg chg="mod">
          <ac:chgData name="Sara Oliviero" userId="S::sara.oliviero@unibo.it::01530cd2-32ed-4f75-9806-d12ac465d105" providerId="AD" clId="Web-{B51744B8-3D8E-7884-9550-16439BD8AB6D}" dt="2024-06-25T00:01:46.924" v="101" actId="1076"/>
          <ac:spMkLst>
            <pc:docMk/>
            <pc:sldMk cId="1782824826" sldId="271"/>
            <ac:spMk id="10" creationId="{EC722BBA-57F9-58D6-FAA3-011AF444B501}"/>
          </ac:spMkLst>
        </pc:spChg>
        <pc:grpChg chg="mod">
          <ac:chgData name="Sara Oliviero" userId="S::sara.oliviero@unibo.it::01530cd2-32ed-4f75-9806-d12ac465d105" providerId="AD" clId="Web-{B51744B8-3D8E-7884-9550-16439BD8AB6D}" dt="2024-06-25T00:01:46.893" v="99" actId="1076"/>
          <ac:grpSpMkLst>
            <pc:docMk/>
            <pc:sldMk cId="1782824826" sldId="271"/>
            <ac:grpSpMk id="5" creationId="{0886F535-DBF6-B309-F7B8-6CD0C834DAB2}"/>
          </ac:grpSpMkLst>
        </pc:grpChg>
      </pc:sldChg>
      <pc:sldChg chg="delSp modSp">
        <pc:chgData name="Sara Oliviero" userId="S::sara.oliviero@unibo.it::01530cd2-32ed-4f75-9806-d12ac465d105" providerId="AD" clId="Web-{B51744B8-3D8E-7884-9550-16439BD8AB6D}" dt="2024-06-25T00:11:15.964" v="231" actId="20577"/>
        <pc:sldMkLst>
          <pc:docMk/>
          <pc:sldMk cId="3972747261" sldId="278"/>
        </pc:sldMkLst>
        <pc:spChg chg="mod">
          <ac:chgData name="Sara Oliviero" userId="S::sara.oliviero@unibo.it::01530cd2-32ed-4f75-9806-d12ac465d105" providerId="AD" clId="Web-{B51744B8-3D8E-7884-9550-16439BD8AB6D}" dt="2024-06-25T00:08:19.015" v="181" actId="20577"/>
          <ac:spMkLst>
            <pc:docMk/>
            <pc:sldMk cId="3972747261" sldId="278"/>
            <ac:spMk id="3" creationId="{3241B751-EADA-5866-BF6C-F062DBCE2F7C}"/>
          </ac:spMkLst>
        </pc:spChg>
        <pc:spChg chg="del">
          <ac:chgData name="Sara Oliviero" userId="S::sara.oliviero@unibo.it::01530cd2-32ed-4f75-9806-d12ac465d105" providerId="AD" clId="Web-{B51744B8-3D8E-7884-9550-16439BD8AB6D}" dt="2024-06-24T23:53:27.442" v="45"/>
          <ac:spMkLst>
            <pc:docMk/>
            <pc:sldMk cId="3972747261" sldId="278"/>
            <ac:spMk id="10" creationId="{EC722BBA-57F9-58D6-FAA3-011AF444B501}"/>
          </ac:spMkLst>
        </pc:spChg>
        <pc:spChg chg="mod">
          <ac:chgData name="Sara Oliviero" userId="S::sara.oliviero@unibo.it::01530cd2-32ed-4f75-9806-d12ac465d105" providerId="AD" clId="Web-{B51744B8-3D8E-7884-9550-16439BD8AB6D}" dt="2024-06-25T00:11:15.964" v="231" actId="20577"/>
          <ac:spMkLst>
            <pc:docMk/>
            <pc:sldMk cId="3972747261" sldId="278"/>
            <ac:spMk id="11" creationId="{2498DCAA-9D25-9A55-1833-3579B9580BA1}"/>
          </ac:spMkLst>
        </pc:spChg>
      </pc:sldChg>
      <pc:sldChg chg="modSp">
        <pc:chgData name="Sara Oliviero" userId="S::sara.oliviero@unibo.it::01530cd2-32ed-4f75-9806-d12ac465d105" providerId="AD" clId="Web-{B51744B8-3D8E-7884-9550-16439BD8AB6D}" dt="2024-06-25T00:06:05.994" v="172" actId="20577"/>
        <pc:sldMkLst>
          <pc:docMk/>
          <pc:sldMk cId="236323592" sldId="279"/>
        </pc:sldMkLst>
        <pc:spChg chg="mod">
          <ac:chgData name="Sara Oliviero" userId="S::sara.oliviero@unibo.it::01530cd2-32ed-4f75-9806-d12ac465d105" providerId="AD" clId="Web-{B51744B8-3D8E-7884-9550-16439BD8AB6D}" dt="2024-06-25T00:06:05.994" v="172" actId="20577"/>
          <ac:spMkLst>
            <pc:docMk/>
            <pc:sldMk cId="236323592" sldId="279"/>
            <ac:spMk id="30" creationId="{C5614B1C-13F2-A079-271C-112E9186765C}"/>
          </ac:spMkLst>
        </pc:spChg>
        <pc:spChg chg="mod">
          <ac:chgData name="Sara Oliviero" userId="S::sara.oliviero@unibo.it::01530cd2-32ed-4f75-9806-d12ac465d105" providerId="AD" clId="Web-{B51744B8-3D8E-7884-9550-16439BD8AB6D}" dt="2024-06-25T00:06:00.853" v="166" actId="20577"/>
          <ac:spMkLst>
            <pc:docMk/>
            <pc:sldMk cId="236323592" sldId="279"/>
            <ac:spMk id="57" creationId="{3BA2A472-1DED-19FC-2EAF-79D364A8DCAE}"/>
          </ac:spMkLst>
        </pc:spChg>
      </pc:sldChg>
    </pc:docChg>
  </pc:docChgLst>
  <pc:docChgLst>
    <pc:chgData name="Sara Oliviero" userId="S::sara.oliviero@unibo.it::01530cd2-32ed-4f75-9806-d12ac465d105" providerId="AD" clId="Web-{D3ECE163-C3FC-19C6-79C8-8F9002669198}"/>
    <pc:docChg chg="addSld modSld">
      <pc:chgData name="Sara Oliviero" userId="S::sara.oliviero@unibo.it::01530cd2-32ed-4f75-9806-d12ac465d105" providerId="AD" clId="Web-{D3ECE163-C3FC-19C6-79C8-8F9002669198}" dt="2024-06-17T14:01:41.849" v="565" actId="20577"/>
      <pc:docMkLst>
        <pc:docMk/>
      </pc:docMkLst>
      <pc:sldChg chg="addSp delSp modSp add replId">
        <pc:chgData name="Sara Oliviero" userId="S::sara.oliviero@unibo.it::01530cd2-32ed-4f75-9806-d12ac465d105" providerId="AD" clId="Web-{D3ECE163-C3FC-19C6-79C8-8F9002669198}" dt="2024-06-17T13:44:27.327" v="189" actId="1076"/>
        <pc:sldMkLst>
          <pc:docMk/>
          <pc:sldMk cId="4079653400" sldId="273"/>
        </pc:sldMkLst>
        <pc:spChg chg="mod">
          <ac:chgData name="Sara Oliviero" userId="S::sara.oliviero@unibo.it::01530cd2-32ed-4f75-9806-d12ac465d105" providerId="AD" clId="Web-{D3ECE163-C3FC-19C6-79C8-8F9002669198}" dt="2024-06-17T13:27:58.118" v="28" actId="20577"/>
          <ac:spMkLst>
            <pc:docMk/>
            <pc:sldMk cId="4079653400" sldId="273"/>
            <ac:spMk id="161" creationId="{00000000-0000-0000-0000-000000000000}"/>
          </ac:spMkLst>
        </pc:spChg>
        <pc:spChg chg="mod">
          <ac:chgData name="Sara Oliviero" userId="S::sara.oliviero@unibo.it::01530cd2-32ed-4f75-9806-d12ac465d105" providerId="AD" clId="Web-{D3ECE163-C3FC-19C6-79C8-8F9002669198}" dt="2024-06-17T13:44:19.420" v="188"/>
          <ac:spMkLst>
            <pc:docMk/>
            <pc:sldMk cId="4079653400" sldId="273"/>
            <ac:spMk id="162" creationId="{00000000-0000-0000-0000-000000000000}"/>
          </ac:spMkLst>
        </pc:spChg>
        <pc:picChg chg="add mod modCrop">
          <ac:chgData name="Sara Oliviero" userId="S::sara.oliviero@unibo.it::01530cd2-32ed-4f75-9806-d12ac465d105" providerId="AD" clId="Web-{D3ECE163-C3FC-19C6-79C8-8F9002669198}" dt="2024-06-17T13:44:14.936" v="187" actId="1076"/>
          <ac:picMkLst>
            <pc:docMk/>
            <pc:sldMk cId="4079653400" sldId="273"/>
            <ac:picMk id="2" creationId="{86A570F9-FB46-F38F-62A5-686089820CD8}"/>
          </ac:picMkLst>
        </pc:picChg>
        <pc:picChg chg="add del mod">
          <ac:chgData name="Sara Oliviero" userId="S::sara.oliviero@unibo.it::01530cd2-32ed-4f75-9806-d12ac465d105" providerId="AD" clId="Web-{D3ECE163-C3FC-19C6-79C8-8F9002669198}" dt="2024-06-17T13:40:55.928" v="137"/>
          <ac:picMkLst>
            <pc:docMk/>
            <pc:sldMk cId="4079653400" sldId="273"/>
            <ac:picMk id="3" creationId="{19BE31FF-0927-2B56-E55B-F69E3CD065C5}"/>
          </ac:picMkLst>
        </pc:picChg>
        <pc:picChg chg="add mod">
          <ac:chgData name="Sara Oliviero" userId="S::sara.oliviero@unibo.it::01530cd2-32ed-4f75-9806-d12ac465d105" providerId="AD" clId="Web-{D3ECE163-C3FC-19C6-79C8-8F9002669198}" dt="2024-06-17T13:44:27.327" v="189" actId="1076"/>
          <ac:picMkLst>
            <pc:docMk/>
            <pc:sldMk cId="4079653400" sldId="273"/>
            <ac:picMk id="4" creationId="{C737486A-9083-BC49-2335-BDDB1ED7575D}"/>
          </ac:picMkLst>
        </pc:picChg>
        <pc:picChg chg="del">
          <ac:chgData name="Sara Oliviero" userId="S::sara.oliviero@unibo.it::01530cd2-32ed-4f75-9806-d12ac465d105" providerId="AD" clId="Web-{D3ECE163-C3FC-19C6-79C8-8F9002669198}" dt="2024-06-17T13:28:01.540" v="30"/>
          <ac:picMkLst>
            <pc:docMk/>
            <pc:sldMk cId="4079653400" sldId="273"/>
            <ac:picMk id="163" creationId="{00000000-0000-0000-0000-000000000000}"/>
          </ac:picMkLst>
        </pc:picChg>
        <pc:picChg chg="del">
          <ac:chgData name="Sara Oliviero" userId="S::sara.oliviero@unibo.it::01530cd2-32ed-4f75-9806-d12ac465d105" providerId="AD" clId="Web-{D3ECE163-C3FC-19C6-79C8-8F9002669198}" dt="2024-06-17T13:28:13.228" v="31"/>
          <ac:picMkLst>
            <pc:docMk/>
            <pc:sldMk cId="4079653400" sldId="273"/>
            <ac:picMk id="164" creationId="{00000000-0000-0000-0000-000000000000}"/>
          </ac:picMkLst>
        </pc:picChg>
        <pc:picChg chg="del">
          <ac:chgData name="Sara Oliviero" userId="S::sara.oliviero@unibo.it::01530cd2-32ed-4f75-9806-d12ac465d105" providerId="AD" clId="Web-{D3ECE163-C3FC-19C6-79C8-8F9002669198}" dt="2024-06-17T13:27:59.837" v="29"/>
          <ac:picMkLst>
            <pc:docMk/>
            <pc:sldMk cId="4079653400" sldId="273"/>
            <ac:picMk id="165" creationId="{00000000-0000-0000-0000-000000000000}"/>
          </ac:picMkLst>
        </pc:picChg>
      </pc:sldChg>
      <pc:sldChg chg="delSp modSp add replId">
        <pc:chgData name="Sara Oliviero" userId="S::sara.oliviero@unibo.it::01530cd2-32ed-4f75-9806-d12ac465d105" providerId="AD" clId="Web-{D3ECE163-C3FC-19C6-79C8-8F9002669198}" dt="2024-06-17T14:01:41.849" v="565" actId="20577"/>
        <pc:sldMkLst>
          <pc:docMk/>
          <pc:sldMk cId="4164301687" sldId="274"/>
        </pc:sldMkLst>
        <pc:spChg chg="mod">
          <ac:chgData name="Sara Oliviero" userId="S::sara.oliviero@unibo.it::01530cd2-32ed-4f75-9806-d12ac465d105" providerId="AD" clId="Web-{D3ECE163-C3FC-19C6-79C8-8F9002669198}" dt="2024-06-17T14:01:41.849" v="565" actId="20577"/>
          <ac:spMkLst>
            <pc:docMk/>
            <pc:sldMk cId="4164301687" sldId="274"/>
            <ac:spMk id="162" creationId="{00000000-0000-0000-0000-000000000000}"/>
          </ac:spMkLst>
        </pc:spChg>
        <pc:picChg chg="del">
          <ac:chgData name="Sara Oliviero" userId="S::sara.oliviero@unibo.it::01530cd2-32ed-4f75-9806-d12ac465d105" providerId="AD" clId="Web-{D3ECE163-C3FC-19C6-79C8-8F9002669198}" dt="2024-06-17T13:44:45.968" v="191"/>
          <ac:picMkLst>
            <pc:docMk/>
            <pc:sldMk cId="4164301687" sldId="274"/>
            <ac:picMk id="2" creationId="{86A570F9-FB46-F38F-62A5-686089820CD8}"/>
          </ac:picMkLst>
        </pc:picChg>
        <pc:picChg chg="del">
          <ac:chgData name="Sara Oliviero" userId="S::sara.oliviero@unibo.it::01530cd2-32ed-4f75-9806-d12ac465d105" providerId="AD" clId="Web-{D3ECE163-C3FC-19C6-79C8-8F9002669198}" dt="2024-06-17T13:44:46.999" v="192"/>
          <ac:picMkLst>
            <pc:docMk/>
            <pc:sldMk cId="4164301687" sldId="274"/>
            <ac:picMk id="4" creationId="{C737486A-9083-BC49-2335-BDDB1ED7575D}"/>
          </ac:picMkLst>
        </pc:picChg>
      </pc:sldChg>
    </pc:docChg>
  </pc:docChgLst>
  <pc:docChgLst>
    <pc:chgData name="Antonino Amedeo La Mattina" userId="31b8b91f-4b27-438c-bbd4-e7696239196d" providerId="ADAL" clId="{434D3D0A-E908-43B5-9C85-FF61BC7B7DB2}"/>
    <pc:docChg chg="undo redo custSel modSld">
      <pc:chgData name="Antonino Amedeo La Mattina" userId="31b8b91f-4b27-438c-bbd4-e7696239196d" providerId="ADAL" clId="{434D3D0A-E908-43B5-9C85-FF61BC7B7DB2}" dt="2024-06-19T18:47:49.557" v="913" actId="790"/>
      <pc:docMkLst>
        <pc:docMk/>
      </pc:docMkLst>
      <pc:sldChg chg="addSp modSp mod">
        <pc:chgData name="Antonino Amedeo La Mattina" userId="31b8b91f-4b27-438c-bbd4-e7696239196d" providerId="ADAL" clId="{434D3D0A-E908-43B5-9C85-FF61BC7B7DB2}" dt="2024-06-19T18:47:49.557" v="913" actId="790"/>
        <pc:sldMkLst>
          <pc:docMk/>
          <pc:sldMk cId="1859581445" sldId="275"/>
        </pc:sldMkLst>
        <pc:spChg chg="mod">
          <ac:chgData name="Antonino Amedeo La Mattina" userId="31b8b91f-4b27-438c-bbd4-e7696239196d" providerId="ADAL" clId="{434D3D0A-E908-43B5-9C85-FF61BC7B7DB2}" dt="2024-06-19T18:38:39.514" v="422" actId="20577"/>
          <ac:spMkLst>
            <pc:docMk/>
            <pc:sldMk cId="1859581445" sldId="275"/>
            <ac:spMk id="3" creationId="{6082D03F-A6E4-000E-F999-C02B244F0B3D}"/>
          </ac:spMkLst>
        </pc:spChg>
        <pc:spChg chg="add mod">
          <ac:chgData name="Antonino Amedeo La Mattina" userId="31b8b91f-4b27-438c-bbd4-e7696239196d" providerId="ADAL" clId="{434D3D0A-E908-43B5-9C85-FF61BC7B7DB2}" dt="2024-06-19T18:29:39.904" v="0"/>
          <ac:spMkLst>
            <pc:docMk/>
            <pc:sldMk cId="1859581445" sldId="275"/>
            <ac:spMk id="5" creationId="{D175553A-3C52-B168-CB4F-1201314BADA2}"/>
          </ac:spMkLst>
        </pc:spChg>
        <pc:spChg chg="add mod">
          <ac:chgData name="Antonino Amedeo La Mattina" userId="31b8b91f-4b27-438c-bbd4-e7696239196d" providerId="ADAL" clId="{434D3D0A-E908-43B5-9C85-FF61BC7B7DB2}" dt="2024-06-19T18:42:17.057" v="610" actId="14100"/>
          <ac:spMkLst>
            <pc:docMk/>
            <pc:sldMk cId="1859581445" sldId="275"/>
            <ac:spMk id="13" creationId="{63477AE1-31C0-C790-D4E4-6D7A398D2E74}"/>
          </ac:spMkLst>
        </pc:spChg>
        <pc:spChg chg="add mod">
          <ac:chgData name="Antonino Amedeo La Mattina" userId="31b8b91f-4b27-438c-bbd4-e7696239196d" providerId="ADAL" clId="{434D3D0A-E908-43B5-9C85-FF61BC7B7DB2}" dt="2024-06-19T18:38:56.424" v="423" actId="2711"/>
          <ac:spMkLst>
            <pc:docMk/>
            <pc:sldMk cId="1859581445" sldId="275"/>
            <ac:spMk id="14" creationId="{D106464F-F984-0E18-624A-180B55AA5556}"/>
          </ac:spMkLst>
        </pc:spChg>
        <pc:spChg chg="add mod">
          <ac:chgData name="Antonino Amedeo La Mattina" userId="31b8b91f-4b27-438c-bbd4-e7696239196d" providerId="ADAL" clId="{434D3D0A-E908-43B5-9C85-FF61BC7B7DB2}" dt="2024-06-19T18:39:08.613" v="424" actId="2711"/>
          <ac:spMkLst>
            <pc:docMk/>
            <pc:sldMk cId="1859581445" sldId="275"/>
            <ac:spMk id="15" creationId="{A2FD1F9F-E194-4C0B-3614-9259438A7B3A}"/>
          </ac:spMkLst>
        </pc:spChg>
        <pc:spChg chg="add mod">
          <ac:chgData name="Antonino Amedeo La Mattina" userId="31b8b91f-4b27-438c-bbd4-e7696239196d" providerId="ADAL" clId="{434D3D0A-E908-43B5-9C85-FF61BC7B7DB2}" dt="2024-06-19T18:47:36.098" v="912" actId="1036"/>
          <ac:spMkLst>
            <pc:docMk/>
            <pc:sldMk cId="1859581445" sldId="275"/>
            <ac:spMk id="19" creationId="{FCE15497-FEEA-6E93-C891-EAF2B4106BE5}"/>
          </ac:spMkLst>
        </pc:spChg>
        <pc:spChg chg="add mod">
          <ac:chgData name="Antonino Amedeo La Mattina" userId="31b8b91f-4b27-438c-bbd4-e7696239196d" providerId="ADAL" clId="{434D3D0A-E908-43B5-9C85-FF61BC7B7DB2}" dt="2024-06-19T18:47:36.098" v="912" actId="1036"/>
          <ac:spMkLst>
            <pc:docMk/>
            <pc:sldMk cId="1859581445" sldId="275"/>
            <ac:spMk id="20" creationId="{B35FE0E9-1C17-9908-E586-516BA7F1F519}"/>
          </ac:spMkLst>
        </pc:spChg>
        <pc:spChg chg="add mod">
          <ac:chgData name="Antonino Amedeo La Mattina" userId="31b8b91f-4b27-438c-bbd4-e7696239196d" providerId="ADAL" clId="{434D3D0A-E908-43B5-9C85-FF61BC7B7DB2}" dt="2024-06-19T18:40:39.880" v="535" actId="12788"/>
          <ac:spMkLst>
            <pc:docMk/>
            <pc:sldMk cId="1859581445" sldId="275"/>
            <ac:spMk id="23" creationId="{F07159BE-8864-A8AE-FE25-E09E5C188E48}"/>
          </ac:spMkLst>
        </pc:spChg>
        <pc:spChg chg="add mod">
          <ac:chgData name="Antonino Amedeo La Mattina" userId="31b8b91f-4b27-438c-bbd4-e7696239196d" providerId="ADAL" clId="{434D3D0A-E908-43B5-9C85-FF61BC7B7DB2}" dt="2024-06-19T18:47:49.557" v="913" actId="790"/>
          <ac:spMkLst>
            <pc:docMk/>
            <pc:sldMk cId="1859581445" sldId="275"/>
            <ac:spMk id="27" creationId="{A90AA841-9BBB-8A6E-D501-CB6C59C34F98}"/>
          </ac:spMkLst>
        </pc:spChg>
        <pc:spChg chg="add mod">
          <ac:chgData name="Antonino Amedeo La Mattina" userId="31b8b91f-4b27-438c-bbd4-e7696239196d" providerId="ADAL" clId="{434D3D0A-E908-43B5-9C85-FF61BC7B7DB2}" dt="2024-06-19T18:47:49.557" v="913" actId="790"/>
          <ac:spMkLst>
            <pc:docMk/>
            <pc:sldMk cId="1859581445" sldId="275"/>
            <ac:spMk id="28" creationId="{708E5B84-10CD-AACD-EFFE-61C421F23C99}"/>
          </ac:spMkLst>
        </pc:spChg>
        <pc:spChg chg="add mod">
          <ac:chgData name="Antonino Amedeo La Mattina" userId="31b8b91f-4b27-438c-bbd4-e7696239196d" providerId="ADAL" clId="{434D3D0A-E908-43B5-9C85-FF61BC7B7DB2}" dt="2024-06-19T18:39:08.613" v="424" actId="2711"/>
          <ac:spMkLst>
            <pc:docMk/>
            <pc:sldMk cId="1859581445" sldId="275"/>
            <ac:spMk id="29" creationId="{B8415488-068E-F8D1-D69C-739659056991}"/>
          </ac:spMkLst>
        </pc:spChg>
        <pc:spChg chg="add mod">
          <ac:chgData name="Antonino Amedeo La Mattina" userId="31b8b91f-4b27-438c-bbd4-e7696239196d" providerId="ADAL" clId="{434D3D0A-E908-43B5-9C85-FF61BC7B7DB2}" dt="2024-06-19T18:39:08.613" v="424" actId="2711"/>
          <ac:spMkLst>
            <pc:docMk/>
            <pc:sldMk cId="1859581445" sldId="275"/>
            <ac:spMk id="30" creationId="{FE7630FF-3017-BFEF-40EC-03A1C700184D}"/>
          </ac:spMkLst>
        </pc:spChg>
        <pc:spChg chg="add mod">
          <ac:chgData name="Antonino Amedeo La Mattina" userId="31b8b91f-4b27-438c-bbd4-e7696239196d" providerId="ADAL" clId="{434D3D0A-E908-43B5-9C85-FF61BC7B7DB2}" dt="2024-06-19T18:39:08.613" v="424" actId="2711"/>
          <ac:spMkLst>
            <pc:docMk/>
            <pc:sldMk cId="1859581445" sldId="275"/>
            <ac:spMk id="31" creationId="{F43D80B7-6BEC-1148-5D09-DAF93CD0BA9F}"/>
          </ac:spMkLst>
        </pc:spChg>
        <pc:grpChg chg="add mod">
          <ac:chgData name="Antonino Amedeo La Mattina" userId="31b8b91f-4b27-438c-bbd4-e7696239196d" providerId="ADAL" clId="{434D3D0A-E908-43B5-9C85-FF61BC7B7DB2}" dt="2024-06-19T18:32:14.258" v="87" actId="14100"/>
          <ac:grpSpMkLst>
            <pc:docMk/>
            <pc:sldMk cId="1859581445" sldId="275"/>
            <ac:grpSpMk id="9" creationId="{80614AEB-D04A-B0DA-4839-9E8A83285E40}"/>
          </ac:grpSpMkLst>
        </pc:grpChg>
        <pc:picChg chg="add mod">
          <ac:chgData name="Antonino Amedeo La Mattina" userId="31b8b91f-4b27-438c-bbd4-e7696239196d" providerId="ADAL" clId="{434D3D0A-E908-43B5-9C85-FF61BC7B7DB2}" dt="2024-06-19T18:29:39.904" v="0"/>
          <ac:picMkLst>
            <pc:docMk/>
            <pc:sldMk cId="1859581445" sldId="275"/>
            <ac:picMk id="4" creationId="{2A8C6A9F-6569-12B6-5133-24BC97C3FC83}"/>
          </ac:picMkLst>
        </pc:picChg>
        <pc:picChg chg="add mod">
          <ac:chgData name="Antonino Amedeo La Mattina" userId="31b8b91f-4b27-438c-bbd4-e7696239196d" providerId="ADAL" clId="{434D3D0A-E908-43B5-9C85-FF61BC7B7DB2}" dt="2024-06-19T18:29:39.904" v="0"/>
          <ac:picMkLst>
            <pc:docMk/>
            <pc:sldMk cId="1859581445" sldId="275"/>
            <ac:picMk id="6" creationId="{1C35B644-09D7-2BA0-4E84-2CF3B89F09A4}"/>
          </ac:picMkLst>
        </pc:picChg>
        <pc:picChg chg="add mod">
          <ac:chgData name="Antonino Amedeo La Mattina" userId="31b8b91f-4b27-438c-bbd4-e7696239196d" providerId="ADAL" clId="{434D3D0A-E908-43B5-9C85-FF61BC7B7DB2}" dt="2024-06-19T18:37:08.167" v="365" actId="14100"/>
          <ac:picMkLst>
            <pc:docMk/>
            <pc:sldMk cId="1859581445" sldId="275"/>
            <ac:picMk id="7" creationId="{2341E2D2-9007-8F68-E1D9-921D36ED35BF}"/>
          </ac:picMkLst>
        </pc:picChg>
        <pc:picChg chg="add mod">
          <ac:chgData name="Antonino Amedeo La Mattina" userId="31b8b91f-4b27-438c-bbd4-e7696239196d" providerId="ADAL" clId="{434D3D0A-E908-43B5-9C85-FF61BC7B7DB2}" dt="2024-06-19T18:37:46.026" v="386" actId="1076"/>
          <ac:picMkLst>
            <pc:docMk/>
            <pc:sldMk cId="1859581445" sldId="275"/>
            <ac:picMk id="8" creationId="{BFF775BD-2ED3-65E6-16E9-45EA32200287}"/>
          </ac:picMkLst>
        </pc:picChg>
        <pc:picChg chg="add mod">
          <ac:chgData name="Antonino Amedeo La Mattina" userId="31b8b91f-4b27-438c-bbd4-e7696239196d" providerId="ADAL" clId="{434D3D0A-E908-43B5-9C85-FF61BC7B7DB2}" dt="2024-06-19T18:37:40.206" v="383" actId="1076"/>
          <ac:picMkLst>
            <pc:docMk/>
            <pc:sldMk cId="1859581445" sldId="275"/>
            <ac:picMk id="16" creationId="{FE2D3CB8-A6BF-472B-CA15-CED97A832DB8}"/>
          </ac:picMkLst>
        </pc:picChg>
        <pc:picChg chg="add mod">
          <ac:chgData name="Antonino Amedeo La Mattina" userId="31b8b91f-4b27-438c-bbd4-e7696239196d" providerId="ADAL" clId="{434D3D0A-E908-43B5-9C85-FF61BC7B7DB2}" dt="2024-06-19T18:47:36.098" v="912" actId="1036"/>
          <ac:picMkLst>
            <pc:docMk/>
            <pc:sldMk cId="1859581445" sldId="275"/>
            <ac:picMk id="17" creationId="{128D27A1-11F9-8790-9372-F1ADB31AAEEF}"/>
          </ac:picMkLst>
        </pc:picChg>
        <pc:picChg chg="add mod">
          <ac:chgData name="Antonino Amedeo La Mattina" userId="31b8b91f-4b27-438c-bbd4-e7696239196d" providerId="ADAL" clId="{434D3D0A-E908-43B5-9C85-FF61BC7B7DB2}" dt="2024-06-19T18:40:39.880" v="535" actId="12788"/>
          <ac:picMkLst>
            <pc:docMk/>
            <pc:sldMk cId="1859581445" sldId="275"/>
            <ac:picMk id="18" creationId="{30D7BB21-ABF5-C0D2-3A70-4D8B6E1DC209}"/>
          </ac:picMkLst>
        </pc:picChg>
        <pc:picChg chg="add mod">
          <ac:chgData name="Antonino Amedeo La Mattina" userId="31b8b91f-4b27-438c-bbd4-e7696239196d" providerId="ADAL" clId="{434D3D0A-E908-43B5-9C85-FF61BC7B7DB2}" dt="2024-06-19T18:40:39.880" v="535" actId="12788"/>
          <ac:picMkLst>
            <pc:docMk/>
            <pc:sldMk cId="1859581445" sldId="275"/>
            <ac:picMk id="21" creationId="{64BD6C3C-C11C-89B0-C199-1DDA6C217C99}"/>
          </ac:picMkLst>
        </pc:picChg>
        <pc:picChg chg="add mod">
          <ac:chgData name="Antonino Amedeo La Mattina" userId="31b8b91f-4b27-438c-bbd4-e7696239196d" providerId="ADAL" clId="{434D3D0A-E908-43B5-9C85-FF61BC7B7DB2}" dt="2024-06-19T18:40:39.880" v="535" actId="12788"/>
          <ac:picMkLst>
            <pc:docMk/>
            <pc:sldMk cId="1859581445" sldId="275"/>
            <ac:picMk id="22" creationId="{D74B7025-A301-FF7A-93AC-9C5FE35F89F2}"/>
          </ac:picMkLst>
        </pc:picChg>
        <pc:picChg chg="add mod">
          <ac:chgData name="Antonino Amedeo La Mattina" userId="31b8b91f-4b27-438c-bbd4-e7696239196d" providerId="ADAL" clId="{434D3D0A-E908-43B5-9C85-FF61BC7B7DB2}" dt="2024-06-19T18:47:36.098" v="912" actId="1036"/>
          <ac:picMkLst>
            <pc:docMk/>
            <pc:sldMk cId="1859581445" sldId="275"/>
            <ac:picMk id="24" creationId="{6A6B83C3-CA95-9EDB-E27C-0DD38D3523A9}"/>
          </ac:picMkLst>
        </pc:picChg>
        <pc:picChg chg="add mod">
          <ac:chgData name="Antonino Amedeo La Mattina" userId="31b8b91f-4b27-438c-bbd4-e7696239196d" providerId="ADAL" clId="{434D3D0A-E908-43B5-9C85-FF61BC7B7DB2}" dt="2024-06-19T18:38:00.767" v="404" actId="1037"/>
          <ac:picMkLst>
            <pc:docMk/>
            <pc:sldMk cId="1859581445" sldId="275"/>
            <ac:picMk id="25" creationId="{E4C9D8CC-A4B3-F804-2C7B-048BBBF00964}"/>
          </ac:picMkLst>
        </pc:picChg>
        <pc:picChg chg="add mod">
          <ac:chgData name="Antonino Amedeo La Mattina" userId="31b8b91f-4b27-438c-bbd4-e7696239196d" providerId="ADAL" clId="{434D3D0A-E908-43B5-9C85-FF61BC7B7DB2}" dt="2024-06-19T18:38:01.855" v="406" actId="1037"/>
          <ac:picMkLst>
            <pc:docMk/>
            <pc:sldMk cId="1859581445" sldId="275"/>
            <ac:picMk id="26" creationId="{DA9BEE54-E8DB-DB91-1C0F-AB61B3A64439}"/>
          </ac:picMkLst>
        </pc:picChg>
        <pc:cxnChg chg="mod">
          <ac:chgData name="Antonino Amedeo La Mattina" userId="31b8b91f-4b27-438c-bbd4-e7696239196d" providerId="ADAL" clId="{434D3D0A-E908-43B5-9C85-FF61BC7B7DB2}" dt="2024-06-19T18:30:29.852" v="7" actId="1076"/>
          <ac:cxnSpMkLst>
            <pc:docMk/>
            <pc:sldMk cId="1859581445" sldId="275"/>
            <ac:cxnSpMk id="10" creationId="{2396F19A-C2A2-6C7E-6939-D9FF9E70F579}"/>
          </ac:cxnSpMkLst>
        </pc:cxnChg>
        <pc:cxnChg chg="mod">
          <ac:chgData name="Antonino Amedeo La Mattina" userId="31b8b91f-4b27-438c-bbd4-e7696239196d" providerId="ADAL" clId="{434D3D0A-E908-43B5-9C85-FF61BC7B7DB2}" dt="2024-06-19T18:30:29.852" v="7" actId="1076"/>
          <ac:cxnSpMkLst>
            <pc:docMk/>
            <pc:sldMk cId="1859581445" sldId="275"/>
            <ac:cxnSpMk id="11" creationId="{12A54FC9-2F05-911A-6EAD-B0488B45B205}"/>
          </ac:cxnSpMkLst>
        </pc:cxnChg>
        <pc:cxnChg chg="mod">
          <ac:chgData name="Antonino Amedeo La Mattina" userId="31b8b91f-4b27-438c-bbd4-e7696239196d" providerId="ADAL" clId="{434D3D0A-E908-43B5-9C85-FF61BC7B7DB2}" dt="2024-06-19T18:30:29.852" v="7" actId="1076"/>
          <ac:cxnSpMkLst>
            <pc:docMk/>
            <pc:sldMk cId="1859581445" sldId="275"/>
            <ac:cxnSpMk id="12" creationId="{080912B2-76EE-B294-BF6D-EC33DC4A419C}"/>
          </ac:cxnSpMkLst>
        </pc:cxnChg>
        <pc:cxnChg chg="add mod">
          <ac:chgData name="Antonino Amedeo La Mattina" userId="31b8b91f-4b27-438c-bbd4-e7696239196d" providerId="ADAL" clId="{434D3D0A-E908-43B5-9C85-FF61BC7B7DB2}" dt="2024-06-19T18:41:38.078" v="595" actId="693"/>
          <ac:cxnSpMkLst>
            <pc:docMk/>
            <pc:sldMk cId="1859581445" sldId="275"/>
            <ac:cxnSpMk id="33" creationId="{9C6E7621-F10C-B10B-5B16-BE5337988132}"/>
          </ac:cxnSpMkLst>
        </pc:cxnChg>
      </pc:sldChg>
      <pc:sldChg chg="modSp mod">
        <pc:chgData name="Antonino Amedeo La Mattina" userId="31b8b91f-4b27-438c-bbd4-e7696239196d" providerId="ADAL" clId="{434D3D0A-E908-43B5-9C85-FF61BC7B7DB2}" dt="2024-06-19T18:46:23.790" v="893" actId="6549"/>
        <pc:sldMkLst>
          <pc:docMk/>
          <pc:sldMk cId="2188144372" sldId="276"/>
        </pc:sldMkLst>
        <pc:spChg chg="mod">
          <ac:chgData name="Antonino Amedeo La Mattina" userId="31b8b91f-4b27-438c-bbd4-e7696239196d" providerId="ADAL" clId="{434D3D0A-E908-43B5-9C85-FF61BC7B7DB2}" dt="2024-06-19T18:46:23.790" v="893" actId="6549"/>
          <ac:spMkLst>
            <pc:docMk/>
            <pc:sldMk cId="2188144372" sldId="276"/>
            <ac:spMk id="3" creationId="{9C946287-3351-653A-AB23-F57090AE0AC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24:29.31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1150 692 24575,'-2'-2'0,"-2"-3"-74,-8-8 0,6 7-1416,-20-19-5209,-13-13 4070,-12-9 843,-9-8 1211,-9-4-84,-118-86-663,-13 20 247,127 88 1075,5 6 0,6 6 0,8 6 0,10 5 0,8 4 149,7 4 450,7 1-159,4 2 724,10 1-721,-31-6 2473,36 7-2559,-14-4 4698,12 3-3498,-7-1 1,8 2-7604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24:29.32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418 0 24575,'-1'0'0,"0"0"0,1 0 0,-1 0 0,0 0 0,0 0 0,0 1 0,1-1 0,-2 1 0,-2 0 0,-52 19-2781,11-3 771,32-12 1992,-23 7-731,-6 6 587,-12 4 184,37-15-134,-21 4 1,27-9-360,-1 0 1,-14 0-1,-7-2 3779,17-1-2488,9 1-5806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24:29.32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1 24575,'4'0'0,"6"3"-19,15 7 0,-14-6-492,-6-2-97,36 15-1684,0 3 921,-10 0 1181,39 30-1,21 33 268,-70-59-77,-20-23 0,26 31 245,-22-26-187,-2 0 0,1 0 0,5 11 0,-6-10 23,-1 0 0,3 13-1,-1 2 297,-2-11-4540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26:38.66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0 692 24575,'2'-2'0,"2"-3"-74,8-8 0,-6 7-1416,20-19-5209,13-13 4070,12-9 843,10-8 1211,8-4-84,117-86-663,15 20 247,-129 88 1075,-4 6 0,-6 6 0,-8 6 0,-10 5 0,-8 4 149,-7 4 450,-7 1-159,-4 2 724,-10 1-721,31-6 2473,-35 7-2559,12-4 4698,-11 3-3498,7-1 1,-8 2-7604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26:38.66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0 24575,'1'0'0,"-1"0"0,1 0 0,0 0 0,0 0 0,0 0 0,-1 1 0,1-1 0,1 1 0,2 0 0,52 19-2781,-12-3 771,-30-12 1992,22 7-731,6 6 587,12 4 184,-37-15-134,20 4 1,-25-9-360,0 0 1,14 0-1,7-2 3779,-17-1-2488,-9 1-5806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26:38.66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416 1 24575,'-4'0'0,"-6"3"-19,-15 7 0,15-6-492,4-2-97,-35 15-1684,0 3 921,10 0 1181,-38 30-1,-22 33 268,69-59-77,21-23 0,-26 31 245,23-26-187,0 0 0,0 0 0,-5 11 0,7-10 23,-1 0 0,-2 13-1,1 2 297,2-11-4540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40:52.78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0 692 24575,'2'-2'0,"2"-3"-74,8-8 0,-6 7-1416,20-19-5209,13-13 4070,12-9 843,10-8 1211,8-4-84,117-86-663,15 20 247,-129 88 1075,-4 6 0,-6 6 0,-8 6 0,-10 5 0,-8 4 149,-7 4 450,-7 1-159,-4 2 724,-10 1-721,31-6 2473,-35 7-2559,12-4 4698,-11 3-3498,7-1 1,-8 2-7604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40:52.78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0 24575,'1'0'0,"-1"0"0,1 0 0,0 0 0,0 0 0,0 0 0,-1 1 0,1-1 0,1 1 0,2 0 0,52 19-2781,-12-3 771,-30-12 1992,22 7-731,6 6 587,12 4 184,-37-15-134,20 4 1,-25-9-360,0 0 1,14 0-1,7-2 3779,-17-1-2488,-9 1-5806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40:52.78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416 1 24575,'-4'0'0,"-6"3"-19,-15 7 0,15-6-492,4-2-97,-35 15-1684,0 3 921,10 0 1181,-38 30-1,-22 33 268,69-59-77,21-23 0,-26 31 245,23-26-187,0 0 0,0 0 0,-5 11 0,7-10 23,-1 0 0,-2 13-1,1 2 297,2-11-4540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857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65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a computer model that can be used to estimate primary stability in hip replacements.</a:t>
            </a:r>
          </a:p>
          <a:p>
            <a:pPr marL="1143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an In Silico Trial solution that can be used to generate information supporting new device safety and/or effectiveness.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45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0" y="0"/>
            <a:ext cx="5215066" cy="6858000"/>
          </a:xfrm>
          <a:custGeom>
            <a:avLst/>
            <a:gdLst/>
            <a:ahLst/>
            <a:cxnLst/>
            <a:rect l="l" t="t" r="r" b="b"/>
            <a:pathLst>
              <a:path w="5215066" h="6858000" extrusionOk="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 b="5888"/>
          <a:stretch/>
        </p:blipFill>
        <p:spPr>
          <a:xfrm>
            <a:off x="5796500" y="1971412"/>
            <a:ext cx="5640399" cy="297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88883" y="1207148"/>
            <a:ext cx="3658584" cy="450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ctrTitle"/>
          </p:nvPr>
        </p:nvSpPr>
        <p:spPr>
          <a:xfrm>
            <a:off x="1524000" y="18370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1524000" y="43167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839788" y="1759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839788" y="176524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2"/>
          </p:nvPr>
        </p:nvSpPr>
        <p:spPr>
          <a:xfrm>
            <a:off x="839788" y="258915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3"/>
          </p:nvPr>
        </p:nvSpPr>
        <p:spPr>
          <a:xfrm>
            <a:off x="6172200" y="176524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4"/>
          </p:nvPr>
        </p:nvSpPr>
        <p:spPr>
          <a:xfrm>
            <a:off x="6172200" y="258915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1"/>
            <a:ext cx="12191999" cy="16906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8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21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title"/>
          </p:nvPr>
        </p:nvSpPr>
        <p:spPr>
          <a:xfrm>
            <a:off x="388883" y="1207148"/>
            <a:ext cx="3658584" cy="450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WP2: Digital twins and in silico trials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5806440" y="5111737"/>
            <a:ext cx="56235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</a:t>
            </a:r>
            <a:r>
              <a:rPr lang="en-GB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plenario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ICS-C Spoke 8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24-25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CINECA, Bologna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16159-B8F3-3D52-131E-F2957E5D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IST4JR on HPC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41B751-EADA-5866-BF6C-F062DBCE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it-IT" sz="2400" b="1" dirty="0"/>
              <a:t>100</a:t>
            </a:r>
            <a:r>
              <a:rPr lang="it-IT" sz="2400" dirty="0"/>
              <a:t> 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considering</a:t>
            </a:r>
            <a:r>
              <a:rPr lang="it-IT" sz="2400" dirty="0"/>
              <a:t> </a:t>
            </a:r>
            <a:r>
              <a:rPr lang="it-IT" sz="2400" b="1" dirty="0"/>
              <a:t>3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implant</a:t>
            </a:r>
            <a:r>
              <a:rPr lang="it-IT" sz="2400" dirty="0"/>
              <a:t> designs and </a:t>
            </a:r>
            <a:r>
              <a:rPr lang="it-IT" sz="2400" b="1" dirty="0"/>
              <a:t>3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surgical</a:t>
            </a:r>
            <a:r>
              <a:rPr lang="it-IT" sz="2400" dirty="0"/>
              <a:t> </a:t>
            </a:r>
            <a:r>
              <a:rPr lang="it-IT" sz="2400" dirty="0" err="1"/>
              <a:t>poses</a:t>
            </a:r>
            <a:r>
              <a:rPr lang="it-IT" sz="2400" dirty="0"/>
              <a:t>. </a:t>
            </a:r>
          </a:p>
          <a:p>
            <a:r>
              <a:rPr lang="it-IT" sz="2400" err="1"/>
              <a:t>Sensitivity</a:t>
            </a:r>
            <a:r>
              <a:rPr lang="it-IT" sz="2400" dirty="0"/>
              <a:t> </a:t>
            </a:r>
            <a:r>
              <a:rPr lang="it-IT" sz="2400" err="1"/>
              <a:t>analyses</a:t>
            </a:r>
            <a:r>
              <a:rPr lang="it-IT" sz="2400" dirty="0"/>
              <a:t> (</a:t>
            </a:r>
            <a:r>
              <a:rPr lang="it-IT" sz="2400" err="1"/>
              <a:t>approximately</a:t>
            </a:r>
            <a:r>
              <a:rPr lang="it-IT" sz="2400" dirty="0"/>
              <a:t> 50 for </a:t>
            </a:r>
            <a:r>
              <a:rPr lang="it-IT" sz="2400" err="1"/>
              <a:t>each</a:t>
            </a:r>
            <a:r>
              <a:rPr lang="it-IT" sz="2400" dirty="0"/>
              <a:t> </a:t>
            </a:r>
            <a:r>
              <a:rPr lang="it-IT" sz="2400" err="1"/>
              <a:t>configuration</a:t>
            </a:r>
            <a:r>
              <a:rPr lang="it-IT" sz="2400" dirty="0"/>
              <a:t>).</a:t>
            </a:r>
            <a:endParaRPr lang="it-IT" sz="2400"/>
          </a:p>
          <a:p>
            <a:r>
              <a:rPr lang="it-IT" sz="2400" dirty="0" err="1"/>
              <a:t>Each</a:t>
            </a:r>
            <a:r>
              <a:rPr lang="it-IT" sz="2400" dirty="0"/>
              <a:t> </a:t>
            </a:r>
            <a:r>
              <a:rPr lang="it-IT" sz="2400" dirty="0" err="1"/>
              <a:t>simulation</a:t>
            </a:r>
            <a:r>
              <a:rPr lang="it-IT" sz="2400" dirty="0"/>
              <a:t> </a:t>
            </a:r>
            <a:r>
              <a:rPr lang="it-IT" sz="2400" dirty="0" err="1"/>
              <a:t>requires</a:t>
            </a:r>
            <a:r>
              <a:rPr lang="it-IT" sz="2400" dirty="0"/>
              <a:t> &gt; </a:t>
            </a:r>
            <a:r>
              <a:rPr lang="it-IT" sz="2400" b="1" dirty="0"/>
              <a:t>3 hours</a:t>
            </a:r>
            <a:r>
              <a:rPr lang="it-IT" sz="2400" dirty="0"/>
              <a:t> with </a:t>
            </a:r>
            <a:r>
              <a:rPr lang="it-IT" sz="2400" dirty="0" err="1"/>
              <a:t>approx</a:t>
            </a:r>
            <a:r>
              <a:rPr lang="it-IT" sz="2400" dirty="0"/>
              <a:t> 30 GB RAM and 4-6 cores.</a:t>
            </a:r>
          </a:p>
          <a:p>
            <a:r>
              <a:rPr lang="it-IT" sz="2400" dirty="0" err="1"/>
              <a:t>Request</a:t>
            </a:r>
            <a:r>
              <a:rPr lang="it-IT" sz="2400" dirty="0"/>
              <a:t> in </a:t>
            </a:r>
            <a:r>
              <a:rPr lang="it-IT" sz="2400" dirty="0" err="1"/>
              <a:t>preparation</a:t>
            </a:r>
            <a:r>
              <a:rPr lang="it-IT" sz="2400" dirty="0"/>
              <a:t> (end of June 2024)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498DCAA-9D25-9A55-1833-3579B9580BA1}"/>
              </a:ext>
            </a:extLst>
          </p:cNvPr>
          <p:cNvSpPr txBox="1">
            <a:spLocks/>
          </p:cNvSpPr>
          <p:nvPr/>
        </p:nvSpPr>
        <p:spPr>
          <a:xfrm>
            <a:off x="6523348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b="1" dirty="0"/>
              <a:t>Target HPC: Galileo100</a:t>
            </a:r>
            <a:endParaRPr lang="it-IT" dirty="0"/>
          </a:p>
          <a:p>
            <a:pPr lvl="1"/>
            <a:r>
              <a:rPr lang="en-US" dirty="0"/>
              <a:t>Automation and porting of the pipeline</a:t>
            </a:r>
          </a:p>
          <a:p>
            <a:pPr lvl="1"/>
            <a:r>
              <a:rPr lang="en-US" dirty="0"/>
              <a:t>In Silico Trial pipeline </a:t>
            </a:r>
          </a:p>
          <a:p>
            <a:pPr lvl="1"/>
            <a:r>
              <a:rPr lang="en-US" dirty="0"/>
              <a:t>Incidence of aseptic loosening in virtual cohorts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274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Research target and outputs: UNIBO</a:t>
            </a:r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1326050" y="1825625"/>
            <a:ext cx="10257300" cy="4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lvl="0" indent="-215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 b="1"/>
              <a:t>BBCT-Hip</a:t>
            </a:r>
            <a:r>
              <a:rPr lang="en-GB" sz="2600"/>
              <a:t>: porting of the BBCT digital twin for the prediction the risk of fracture at the proximal femur on a cloud HPC platform where sensitive data can be treated </a:t>
            </a:r>
            <a:endParaRPr sz="2600"/>
          </a:p>
          <a:p>
            <a:pPr marL="228600" lvl="0" indent="-215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 b="1"/>
              <a:t>BoneStrength: </a:t>
            </a:r>
            <a:r>
              <a:rPr lang="en-GB" sz="2600"/>
              <a:t>predicting the effectiveness of osteoporosis drugs and interventions for reducing hip fracture incidence </a:t>
            </a:r>
            <a:endParaRPr sz="2600"/>
          </a:p>
          <a:p>
            <a:pPr marL="685800" lvl="1" indent="-76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/>
          </a:p>
          <a:p>
            <a:pPr marL="228600" lvl="0" indent="-215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 b="1"/>
              <a:t>Myobolica: </a:t>
            </a:r>
            <a:r>
              <a:rPr lang="en-GB" sz="2600"/>
              <a:t>enabling the use of a stochastic approach to explore the space of physiologically plausible muscle activations and forces to model suboptimal muscle control</a:t>
            </a:r>
            <a:endParaRPr sz="2200"/>
          </a:p>
          <a:p>
            <a:pPr marL="685800" lvl="1" indent="-76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/>
          </a:p>
          <a:p>
            <a:pPr marL="228600" lvl="0" indent="-215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 b="1"/>
              <a:t>IST4JR:</a:t>
            </a:r>
            <a:r>
              <a:rPr lang="en-GB" sz="2600"/>
              <a:t> estimate the probability associated with the most common clinical failure modes for Joint Replacements</a:t>
            </a:r>
            <a:endParaRPr/>
          </a:p>
        </p:txBody>
      </p:sp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b="37710"/>
          <a:stretch/>
        </p:blipFill>
        <p:spPr>
          <a:xfrm>
            <a:off x="355625" y="5249900"/>
            <a:ext cx="738375" cy="14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8975" y="2281337"/>
            <a:ext cx="1251675" cy="9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25" y="3777599"/>
            <a:ext cx="1004310" cy="125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9FF18-7448-5434-3625-6224DAA1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BBCT-Hip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82D03F-A6E4-000E-F999-C02B244F0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/>
              <a:t>BBCT-Hip</a:t>
            </a:r>
            <a:r>
              <a:rPr lang="en-GB" sz="2400"/>
              <a:t>: </a:t>
            </a:r>
            <a:r>
              <a:rPr lang="en-GB" sz="2400" i="1"/>
              <a:t>Digital Twin</a:t>
            </a:r>
            <a:r>
              <a:rPr lang="en-GB" sz="2400"/>
              <a:t> for the prediction of proximal femur fracture risk due to side-fall</a:t>
            </a:r>
          </a:p>
          <a:p>
            <a:r>
              <a:rPr lang="en-GB" sz="2400"/>
              <a:t>Validated with retrospective cohorts, showing a stratification accuracy higher than current clinical standards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341E2D2-9007-8F68-E1D9-921D36ED3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108" y="3578771"/>
            <a:ext cx="1050110" cy="116987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FF775BD-2ED3-65E6-16E9-45EA32200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7" r="62358" b="19482"/>
          <a:stretch/>
        </p:blipFill>
        <p:spPr bwMode="auto">
          <a:xfrm>
            <a:off x="316280" y="4987309"/>
            <a:ext cx="1168307" cy="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614AEB-D04A-B0DA-4839-9E8A83285E40}"/>
              </a:ext>
            </a:extLst>
          </p:cNvPr>
          <p:cNvGrpSpPr/>
          <p:nvPr/>
        </p:nvGrpSpPr>
        <p:grpSpPr>
          <a:xfrm>
            <a:off x="1776261" y="4907286"/>
            <a:ext cx="8539456" cy="1016320"/>
            <a:chOff x="628650" y="3176386"/>
            <a:chExt cx="7348758" cy="76224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96F19A-C2A2-6C7E-6939-D9FF9E70F579}"/>
                </a:ext>
              </a:extLst>
            </p:cNvPr>
            <p:cNvCxnSpPr/>
            <p:nvPr/>
          </p:nvCxnSpPr>
          <p:spPr>
            <a:xfrm>
              <a:off x="628650" y="3176386"/>
              <a:ext cx="0" cy="762240"/>
            </a:xfrm>
            <a:prstGeom prst="line">
              <a:avLst/>
            </a:prstGeom>
            <a:ln w="22225">
              <a:solidFill>
                <a:srgbClr val="0F3F4D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A54FC9-2F05-911A-6EAD-B0488B45B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650" y="3938626"/>
              <a:ext cx="7348758" cy="0"/>
            </a:xfrm>
            <a:prstGeom prst="line">
              <a:avLst/>
            </a:prstGeom>
            <a:ln w="22225">
              <a:solidFill>
                <a:srgbClr val="0F3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0912B2-76EE-B294-BF6D-EC33DC4A419C}"/>
                </a:ext>
              </a:extLst>
            </p:cNvPr>
            <p:cNvCxnSpPr/>
            <p:nvPr/>
          </p:nvCxnSpPr>
          <p:spPr>
            <a:xfrm>
              <a:off x="7977408" y="3176386"/>
              <a:ext cx="0" cy="762240"/>
            </a:xfrm>
            <a:prstGeom prst="line">
              <a:avLst/>
            </a:prstGeom>
            <a:ln w="22225">
              <a:solidFill>
                <a:srgbClr val="0F3F4D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477AE1-31C0-C790-D4E4-6D7A398D2E74}"/>
              </a:ext>
            </a:extLst>
          </p:cNvPr>
          <p:cNvSpPr/>
          <p:nvPr/>
        </p:nvSpPr>
        <p:spPr>
          <a:xfrm>
            <a:off x="2156585" y="3578772"/>
            <a:ext cx="7606171" cy="2746644"/>
          </a:xfrm>
          <a:prstGeom prst="roundRect">
            <a:avLst>
              <a:gd name="adj" fmla="val 8547"/>
            </a:avLst>
          </a:prstGeom>
          <a:solidFill>
            <a:schemeClr val="bg1"/>
          </a:solidFill>
          <a:ln w="3175">
            <a:solidFill>
              <a:srgbClr val="0F3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6464F-F984-0E18-624A-180B55AA5556}"/>
              </a:ext>
            </a:extLst>
          </p:cNvPr>
          <p:cNvSpPr txBox="1"/>
          <p:nvPr/>
        </p:nvSpPr>
        <p:spPr>
          <a:xfrm>
            <a:off x="171609" y="5681414"/>
            <a:ext cx="23750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</a:p>
          <a:p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QCT + Patient characteristics</a:t>
            </a:r>
            <a:endParaRPr lang="it-IT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D1F9F-E194-4C0B-3614-9259438A7B3A}"/>
              </a:ext>
            </a:extLst>
          </p:cNvPr>
          <p:cNvSpPr txBox="1"/>
          <p:nvPr/>
        </p:nvSpPr>
        <p:spPr>
          <a:xfrm>
            <a:off x="9995585" y="5640377"/>
            <a:ext cx="17169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algn="r"/>
            <a:r>
              <a:rPr lang="en-US" sz="1600" b="1">
                <a:solidFill>
                  <a:srgbClr val="0F3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of hip fracture </a:t>
            </a:r>
            <a:endParaRPr lang="it-IT" sz="1600" b="1">
              <a:solidFill>
                <a:srgbClr val="0F3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cat, box, sitting, table&#10;&#10;Description automatically generated">
            <a:extLst>
              <a:ext uri="{FF2B5EF4-FFF2-40B4-BE49-F238E27FC236}">
                <a16:creationId xmlns:a16="http://schemas.microsoft.com/office/drawing/2014/main" id="{FE2D3CB8-A6BF-472B-CA15-CED97A832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78"/>
          <a:stretch/>
        </p:blipFill>
        <p:spPr>
          <a:xfrm>
            <a:off x="261606" y="3578771"/>
            <a:ext cx="1320991" cy="107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D27A1-11F9-8790-9372-F1ADB31AAE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49" r="14922"/>
          <a:stretch/>
        </p:blipFill>
        <p:spPr>
          <a:xfrm>
            <a:off x="6849513" y="4186305"/>
            <a:ext cx="1228027" cy="1155730"/>
          </a:xfrm>
          <a:prstGeom prst="rect">
            <a:avLst/>
          </a:prstGeom>
        </p:spPr>
      </p:pic>
      <p:pic>
        <p:nvPicPr>
          <p:cNvPr id="18" name="Picture 17" descr="A picture containing monitor, sitting, computer, black&#10;&#10;Description automatically generated">
            <a:extLst>
              <a:ext uri="{FF2B5EF4-FFF2-40B4-BE49-F238E27FC236}">
                <a16:creationId xmlns:a16="http://schemas.microsoft.com/office/drawing/2014/main" id="{30D7BB21-ABF5-C0D2-3A70-4D8B6E1DC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777" y="3728548"/>
            <a:ext cx="872652" cy="6478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E15497-FEEA-6E93-C891-EAF2B4106BE5}"/>
              </a:ext>
            </a:extLst>
          </p:cNvPr>
          <p:cNvSpPr txBox="1"/>
          <p:nvPr/>
        </p:nvSpPr>
        <p:spPr>
          <a:xfrm>
            <a:off x="5459505" y="5464752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3D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5FE0E9-1C17-9908-E586-516BA7F1F519}"/>
              </a:ext>
            </a:extLst>
          </p:cNvPr>
          <p:cNvSpPr txBox="1"/>
          <p:nvPr/>
        </p:nvSpPr>
        <p:spPr>
          <a:xfrm>
            <a:off x="6815753" y="5464752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Material mapping</a:t>
            </a:r>
          </a:p>
        </p:txBody>
      </p:sp>
      <p:pic>
        <p:nvPicPr>
          <p:cNvPr id="21" name="Picture 20" descr="A picture containing monitor, sitting, computer, black&#10;&#10;Description automatically generated">
            <a:extLst>
              <a:ext uri="{FF2B5EF4-FFF2-40B4-BE49-F238E27FC236}">
                <a16:creationId xmlns:a16="http://schemas.microsoft.com/office/drawing/2014/main" id="{64BD6C3C-C11C-89B0-C199-1DDA6C217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777" y="4474118"/>
            <a:ext cx="872652" cy="647878"/>
          </a:xfrm>
          <a:prstGeom prst="rect">
            <a:avLst/>
          </a:prstGeom>
        </p:spPr>
      </p:pic>
      <p:pic>
        <p:nvPicPr>
          <p:cNvPr id="22" name="Picture 21" descr="A picture containing monitor, sitting, computer, black&#10;&#10;Description automatically generated">
            <a:extLst>
              <a:ext uri="{FF2B5EF4-FFF2-40B4-BE49-F238E27FC236}">
                <a16:creationId xmlns:a16="http://schemas.microsoft.com/office/drawing/2014/main" id="{D74B7025-A301-FF7A-93AC-9C5FE35F8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777" y="5219687"/>
            <a:ext cx="872652" cy="6478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7159BE-8864-A8AE-FE25-E09E5C188E48}"/>
              </a:ext>
            </a:extLst>
          </p:cNvPr>
          <p:cNvSpPr txBox="1"/>
          <p:nvPr/>
        </p:nvSpPr>
        <p:spPr>
          <a:xfrm>
            <a:off x="8021940" y="5986862"/>
            <a:ext cx="164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Different fall angles</a:t>
            </a:r>
          </a:p>
        </p:txBody>
      </p:sp>
      <p:pic>
        <p:nvPicPr>
          <p:cNvPr id="24" name="Picture 23" descr="A picture containing bird, flying, plane, boat&#10;&#10;Description automatically generated">
            <a:extLst>
              <a:ext uri="{FF2B5EF4-FFF2-40B4-BE49-F238E27FC236}">
                <a16:creationId xmlns:a16="http://schemas.microsoft.com/office/drawing/2014/main" id="{6A6B83C3-CA95-9EDB-E27C-0DD38D3523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87" r="16480"/>
          <a:stretch/>
        </p:blipFill>
        <p:spPr>
          <a:xfrm>
            <a:off x="5242729" y="4188198"/>
            <a:ext cx="1224152" cy="1162602"/>
          </a:xfrm>
          <a:prstGeom prst="rect">
            <a:avLst/>
          </a:prstGeom>
        </p:spPr>
      </p:pic>
      <p:pic>
        <p:nvPicPr>
          <p:cNvPr id="25" name="Picture 24" descr="Chart, histogram&#10;&#10;Description automatically generated">
            <a:extLst>
              <a:ext uri="{FF2B5EF4-FFF2-40B4-BE49-F238E27FC236}">
                <a16:creationId xmlns:a16="http://schemas.microsoft.com/office/drawing/2014/main" id="{E4C9D8CC-A4B3-F804-2C7B-048BBBF00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99" y="3758102"/>
            <a:ext cx="1453693" cy="1090270"/>
          </a:xfrm>
          <a:prstGeom prst="rect">
            <a:avLst/>
          </a:prstGeom>
        </p:spPr>
      </p:pic>
      <p:pic>
        <p:nvPicPr>
          <p:cNvPr id="26" name="Immagine 5">
            <a:extLst>
              <a:ext uri="{FF2B5EF4-FFF2-40B4-BE49-F238E27FC236}">
                <a16:creationId xmlns:a16="http://schemas.microsoft.com/office/drawing/2014/main" id="{DA9BEE54-E8DB-DB91-1C0F-AB61B3A6443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060" r="5726" b="18478"/>
          <a:stretch/>
        </p:blipFill>
        <p:spPr>
          <a:xfrm>
            <a:off x="2860877" y="4864868"/>
            <a:ext cx="810525" cy="10902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0AA841-9BBB-8A6E-D501-CB6C59C34F98}"/>
              </a:ext>
            </a:extLst>
          </p:cNvPr>
          <p:cNvSpPr txBox="1"/>
          <p:nvPr/>
        </p:nvSpPr>
        <p:spPr>
          <a:xfrm>
            <a:off x="2337230" y="6384877"/>
            <a:ext cx="2061346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67" kern="1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Stochastic model </a:t>
            </a:r>
            <a:endParaRPr lang="en-GB" sz="1867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8E5B84-10CD-AACD-EFFE-61C421F23C99}"/>
              </a:ext>
            </a:extLst>
          </p:cNvPr>
          <p:cNvSpPr txBox="1"/>
          <p:nvPr/>
        </p:nvSpPr>
        <p:spPr>
          <a:xfrm>
            <a:off x="6132781" y="6384877"/>
            <a:ext cx="2221806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67" kern="1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 model </a:t>
            </a:r>
            <a:endParaRPr lang="en-GB" sz="1867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B8415488-068E-F8D1-D69C-739659056991}"/>
              </a:ext>
            </a:extLst>
          </p:cNvPr>
          <p:cNvSpPr txBox="1"/>
          <p:nvPr/>
        </p:nvSpPr>
        <p:spPr>
          <a:xfrm>
            <a:off x="10874570" y="4228406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GB" sz="1600" b="1" u="none">
                <a:latin typeface="Calibri" panose="020F0502020204030204" pitchFamily="34" charset="0"/>
                <a:cs typeface="Calibri" panose="020F0502020204030204" pitchFamily="34" charset="0"/>
              </a:rPr>
              <a:t>31%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FE7630FF-3017-BFEF-40EC-03A1C700184D}"/>
              </a:ext>
            </a:extLst>
          </p:cNvPr>
          <p:cNvSpPr txBox="1"/>
          <p:nvPr/>
        </p:nvSpPr>
        <p:spPr>
          <a:xfrm>
            <a:off x="10838504" y="4650882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GB" sz="1600" u="none">
                <a:latin typeface="Calibri" panose="020F0502020204030204" pitchFamily="34" charset="0"/>
                <a:cs typeface="Calibri" panose="020F0502020204030204" pitchFamily="34" charset="0"/>
              </a:rPr>
              <a:t>ARF0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3D80B7-6BEC-1148-5D09-DAF93CD0BA9F}"/>
              </a:ext>
            </a:extLst>
          </p:cNvPr>
          <p:cNvSpPr txBox="1"/>
          <p:nvPr/>
        </p:nvSpPr>
        <p:spPr>
          <a:xfrm>
            <a:off x="2477185" y="5986862"/>
            <a:ext cx="1543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Falling conditions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6E7621-F10C-B10B-5B16-BE5337988132}"/>
              </a:ext>
            </a:extLst>
          </p:cNvPr>
          <p:cNvCxnSpPr/>
          <p:nvPr/>
        </p:nvCxnSpPr>
        <p:spPr>
          <a:xfrm>
            <a:off x="4664993" y="3800047"/>
            <a:ext cx="0" cy="2376916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1EDB2-30C9-D92D-E2FC-26DFEA8B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BBCT-Hip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946287-3351-653A-AB23-F57090AE0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Goal</a:t>
            </a:r>
            <a:r>
              <a:rPr lang="en-GB" sz="2400" dirty="0"/>
              <a:t>: pursue clinical validation with a prospective cohort (~300 subjects enrolled at Rizzoli Orthopaedic Institute)</a:t>
            </a:r>
          </a:p>
          <a:p>
            <a:r>
              <a:rPr lang="en-GB" sz="2400" b="1" dirty="0"/>
              <a:t>Target architecture</a:t>
            </a:r>
            <a:r>
              <a:rPr lang="en-GB" sz="2400" dirty="0"/>
              <a:t>: INFN Cloud Secure (EPIC). Porting started in synergy with DARE project</a:t>
            </a:r>
          </a:p>
          <a:p>
            <a:r>
              <a:rPr lang="en-GB" sz="2400" dirty="0"/>
              <a:t>The workflow has been developed and tested on HPC systems (including Galileo100) with anonymised data. The use of pseudonymised data requires a GDPR-compliant system.</a:t>
            </a:r>
          </a:p>
          <a:p>
            <a:r>
              <a:rPr lang="en-GB" sz="2400" dirty="0"/>
              <a:t>50-100 core-hours needed for each patient</a:t>
            </a:r>
          </a:p>
          <a:p>
            <a:r>
              <a:rPr lang="en-GB" sz="2400" dirty="0"/>
              <a:t>50k core-hours will be requested, including porting and scalability tests</a:t>
            </a:r>
          </a:p>
          <a:p>
            <a:r>
              <a:rPr lang="en-GB" sz="2400" dirty="0"/>
              <a:t>Request in preparation (end of June 2024)</a:t>
            </a:r>
          </a:p>
        </p:txBody>
      </p:sp>
    </p:spTree>
    <p:extLst>
      <p:ext uri="{BB962C8B-B14F-4D97-AF65-F5344CB8AC3E}">
        <p14:creationId xmlns:p14="http://schemas.microsoft.com/office/powerpoint/2010/main" val="218814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err="1"/>
              <a:t>BoneStrength</a:t>
            </a:r>
            <a:endParaRPr err="1"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4964815" y="1825625"/>
            <a:ext cx="6618535" cy="4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indent="-215900" algn="just">
              <a:buSzPts val="2600"/>
            </a:pPr>
            <a:r>
              <a:rPr lang="en-GB" sz="2400" b="1" err="1"/>
              <a:t>BoneStrength</a:t>
            </a:r>
            <a:r>
              <a:rPr lang="en-GB" sz="2400" b="1"/>
              <a:t>: </a:t>
            </a:r>
            <a:r>
              <a:rPr lang="en-GB" sz="2400" i="1"/>
              <a:t>In Silico</a:t>
            </a:r>
            <a:r>
              <a:rPr lang="en-GB" sz="2400"/>
              <a:t> trial to</a:t>
            </a:r>
            <a:r>
              <a:rPr lang="en-GB" sz="2400" b="1"/>
              <a:t> </a:t>
            </a:r>
            <a:r>
              <a:rPr lang="en-GB" sz="2400"/>
              <a:t>predict the effectiveness of osteoporosis drugs and/or interventions for reducing hip fracture incidence</a:t>
            </a:r>
          </a:p>
          <a:p>
            <a:pPr marL="228600" indent="-215900" algn="just">
              <a:buSzPts val="2600"/>
            </a:pPr>
            <a:r>
              <a:rPr lang="en-GB" sz="2400"/>
              <a:t>Sample size (N&gt;1000) and endpoint (fracture incidence) equivalent to phase III clinical trials </a:t>
            </a:r>
          </a:p>
          <a:p>
            <a:pPr marL="12700" indent="0" algn="just">
              <a:buSzPts val="2600"/>
              <a:buNone/>
            </a:pPr>
            <a:endParaRPr lang="en-GB" sz="2400"/>
          </a:p>
          <a:p>
            <a:pPr marL="228600" indent="-215900" algn="just">
              <a:buSzPts val="2600"/>
            </a:pPr>
            <a:endParaRPr lang="en-GB" sz="2400"/>
          </a:p>
        </p:txBody>
      </p:sp>
      <p:pic>
        <p:nvPicPr>
          <p:cNvPr id="2" name="Picture 1" descr="A diagram of treatment&#10;&#10;Description automatically generated">
            <a:extLst>
              <a:ext uri="{FF2B5EF4-FFF2-40B4-BE49-F238E27FC236}">
                <a16:creationId xmlns:a16="http://schemas.microsoft.com/office/drawing/2014/main" id="{86A570F9-FB46-F38F-62A5-686089820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83" r="232" b="-208"/>
          <a:stretch/>
        </p:blipFill>
        <p:spPr>
          <a:xfrm>
            <a:off x="590533" y="2210658"/>
            <a:ext cx="4041652" cy="4217192"/>
          </a:xfrm>
          <a:prstGeom prst="rect">
            <a:avLst/>
          </a:prstGeom>
        </p:spPr>
      </p:pic>
      <p:pic>
        <p:nvPicPr>
          <p:cNvPr id="4" name="Picture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C737486A-9083-BC49-2335-BDDB1ED75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649" y="4085690"/>
            <a:ext cx="2848657" cy="23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err="1"/>
              <a:t>BoneStrength</a:t>
            </a:r>
            <a:endParaRPr err="1"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589737" y="1825625"/>
            <a:ext cx="10993613" cy="4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indent="-215900" algn="just">
              <a:buSzPts val="2600"/>
            </a:pPr>
            <a:r>
              <a:rPr lang="en-GB" sz="2400" b="1" dirty="0"/>
              <a:t>Target HPC: Galileo100</a:t>
            </a:r>
            <a:endParaRPr lang="en-US" dirty="0"/>
          </a:p>
          <a:p>
            <a:pPr marL="228600" indent="-215900" algn="just">
              <a:buSzPts val="2600"/>
            </a:pPr>
            <a:r>
              <a:rPr lang="en-GB" sz="2400" dirty="0"/>
              <a:t>For 1000 virtual patients and 10 years of follow-up, approximately 7000 simulated falls; 20 realisations to obtain convergence of the stochastic process; 1.3 core-hours per single FE simulation </a:t>
            </a:r>
          </a:p>
          <a:p>
            <a:pPr marL="228600" indent="-215900" algn="just">
              <a:buSzPts val="2600"/>
            </a:pPr>
            <a:r>
              <a:rPr lang="en-GB" sz="2400" dirty="0"/>
              <a:t>200k core-hours needed for each clinical trial arm</a:t>
            </a:r>
          </a:p>
          <a:p>
            <a:pPr marL="228600" indent="-215900" algn="just">
              <a:buSzPts val="2600"/>
            </a:pPr>
            <a:r>
              <a:rPr lang="en-GB" sz="2400" dirty="0"/>
              <a:t>1M core-hours requested for sensitivity analyses and to simulate at least two interventions</a:t>
            </a:r>
          </a:p>
          <a:p>
            <a:pPr marL="228600" indent="-215900" algn="just">
              <a:buSzPts val="2600"/>
            </a:pPr>
            <a:r>
              <a:rPr lang="en-GB" sz="2400" dirty="0"/>
              <a:t>Request submitted on 24/01/2024; approved on 07/06/2024</a:t>
            </a:r>
          </a:p>
          <a:p>
            <a:pPr marL="228600" indent="-215900" algn="just">
              <a:buSzPts val="2600"/>
            </a:pPr>
            <a:endParaRPr lang="en-GB" sz="2400" dirty="0"/>
          </a:p>
          <a:p>
            <a:pPr marL="12700" indent="0" algn="just">
              <a:buSzPts val="2600"/>
              <a:buNone/>
            </a:pPr>
            <a:endParaRPr lang="en-GB" sz="2400" dirty="0"/>
          </a:p>
          <a:p>
            <a:pPr marL="228600" indent="-215900" algn="just">
              <a:buSzPts val="2600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430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1629C-C780-3B69-CE41-F69BB06A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latin typeface="Calibri" panose="020F0502020204030204" pitchFamily="34" charset="0"/>
                <a:cs typeface="Calibri" panose="020F0502020204030204" pitchFamily="34" charset="0"/>
              </a:rPr>
              <a:t>Myobolica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95CD42D-EA70-4F5A-30A2-246886C232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marL="114300" indent="0" algn="ctr">
              <a:buNone/>
            </a:pP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err="1"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err="1">
                <a:latin typeface="Calibri" panose="020F0502020204030204" pitchFamily="34" charset="0"/>
                <a:cs typeface="Calibri" panose="020F0502020204030204" pitchFamily="34" charset="0"/>
              </a:rPr>
              <a:t>stochastic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to estimate a band of </a:t>
            </a:r>
            <a:r>
              <a:rPr lang="it-IT" b="1" err="1">
                <a:latin typeface="Calibri" panose="020F0502020204030204" pitchFamily="34" charset="0"/>
                <a:cs typeface="Calibri" panose="020F0502020204030204" pitchFamily="34" charset="0"/>
              </a:rPr>
              <a:t>physiologically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err="1">
                <a:latin typeface="Calibri" panose="020F0502020204030204" pitchFamily="34" charset="0"/>
                <a:cs typeface="Calibri" panose="020F0502020204030204" pitchFamily="34" charset="0"/>
              </a:rPr>
              <a:t>plausible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err="1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egnaposto immagine 7" descr="Immagine che contiene testo, diagramma, Carattere, Diagramma&#10;&#10;Descrizione generata automaticamente">
            <a:extLst>
              <a:ext uri="{FF2B5EF4-FFF2-40B4-BE49-F238E27FC236}">
                <a16:creationId xmlns:a16="http://schemas.microsoft.com/office/drawing/2014/main" id="{E619F263-0F8D-B557-3B18-F614BDC79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-6020" r="5909" b="-5402"/>
          <a:stretch/>
        </p:blipFill>
        <p:spPr>
          <a:xfrm>
            <a:off x="7014436" y="3857244"/>
            <a:ext cx="4514510" cy="2707150"/>
          </a:xfrm>
          <a:prstGeom prst="rect">
            <a:avLst/>
          </a:prstGeom>
        </p:spPr>
      </p:pic>
      <p:pic>
        <p:nvPicPr>
          <p:cNvPr id="9" name="Immagine 8" descr="Immagine che contiene calzature, sciare, schizzo&#10;&#10;Descrizione generata automaticamente">
            <a:extLst>
              <a:ext uri="{FF2B5EF4-FFF2-40B4-BE49-F238E27FC236}">
                <a16:creationId xmlns:a16="http://schemas.microsoft.com/office/drawing/2014/main" id="{A0F4E903-126E-B797-97F2-480A343D4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2" t="6008" r="45900" b="25651"/>
          <a:stretch/>
        </p:blipFill>
        <p:spPr>
          <a:xfrm>
            <a:off x="663054" y="2406907"/>
            <a:ext cx="3095495" cy="3955381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20B43DAE-BAAB-8AB3-A9F5-EC4BAE896EF8}"/>
              </a:ext>
            </a:extLst>
          </p:cNvPr>
          <p:cNvGrpSpPr/>
          <p:nvPr/>
        </p:nvGrpSpPr>
        <p:grpSpPr>
          <a:xfrm rot="12217981" flipH="1">
            <a:off x="6797067" y="2877349"/>
            <a:ext cx="438916" cy="295759"/>
            <a:chOff x="10467939" y="12004351"/>
            <a:chExt cx="4222697" cy="28454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92B93D15-A0D2-00E0-6CE7-428FA75A93A2}"/>
                    </a:ext>
                  </a:extLst>
                </p14:cNvPr>
                <p14:cNvContentPartPr/>
                <p14:nvPr/>
              </p14:nvContentPartPr>
              <p14:xfrm>
                <a:off x="10467939" y="12450953"/>
                <a:ext cx="3983404" cy="2398823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92B93D15-A0D2-00E0-6CE7-428FA75A93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84516" y="12267493"/>
                  <a:ext cx="4346790" cy="2762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71A139E4-BDF7-9887-9556-85978F0440D7}"/>
                    </a:ext>
                  </a:extLst>
                </p14:cNvPr>
                <p14:cNvContentPartPr/>
                <p14:nvPr/>
              </p14:nvContentPartPr>
              <p14:xfrm>
                <a:off x="13243796" y="12004351"/>
                <a:ext cx="1446840" cy="41904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71A139E4-BDF7-9887-9556-85978F0440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60783" y="11822309"/>
                  <a:ext cx="1809413" cy="77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FF3BE86F-A819-5C59-00E5-B26E4D5D7B32}"/>
                    </a:ext>
                  </a:extLst>
                </p14:cNvPr>
                <p14:cNvContentPartPr/>
                <p14:nvPr/>
              </p14:nvContentPartPr>
              <p14:xfrm>
                <a:off x="13250636" y="12417271"/>
                <a:ext cx="1438200" cy="127512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FF3BE86F-A819-5C59-00E5-B26E4D5D7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67404" y="12234124"/>
                  <a:ext cx="1801207" cy="163795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587FFA-785D-5ED4-1521-D7D0686A805B}"/>
              </a:ext>
            </a:extLst>
          </p:cNvPr>
          <p:cNvSpPr txBox="1"/>
          <p:nvPr/>
        </p:nvSpPr>
        <p:spPr>
          <a:xfrm>
            <a:off x="7222110" y="2923197"/>
            <a:ext cx="190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Muscle </a:t>
            </a:r>
            <a:r>
              <a:rPr lang="it-IT" sz="2000" err="1">
                <a:latin typeface="Calibri" panose="020F0502020204030204" pitchFamily="34" charset="0"/>
                <a:cs typeface="Calibri" panose="020F0502020204030204" pitchFamily="34" charset="0"/>
              </a:rPr>
              <a:t>forces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000" err="1">
                <a:latin typeface="Calibri" panose="020F0502020204030204" pitchFamily="34" charset="0"/>
                <a:cs typeface="Calibri" panose="020F0502020204030204" pitchFamily="34" charset="0"/>
              </a:rPr>
              <a:t>activations</a:t>
            </a: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32FE29B-F79C-D502-F6C2-EF1744D573FA}"/>
              </a:ext>
            </a:extLst>
          </p:cNvPr>
          <p:cNvGrpSpPr/>
          <p:nvPr/>
        </p:nvGrpSpPr>
        <p:grpSpPr>
          <a:xfrm rot="464952">
            <a:off x="2933427" y="3906680"/>
            <a:ext cx="438916" cy="295759"/>
            <a:chOff x="10467939" y="12004351"/>
            <a:chExt cx="4222697" cy="28454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E594FCE2-2259-96A1-B1BB-F907EA51C4BA}"/>
                    </a:ext>
                  </a:extLst>
                </p14:cNvPr>
                <p14:cNvContentPartPr/>
                <p14:nvPr/>
              </p14:nvContentPartPr>
              <p14:xfrm>
                <a:off x="10467939" y="12450953"/>
                <a:ext cx="3983404" cy="2398823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E594FCE2-2259-96A1-B1BB-F907EA51C4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84516" y="12267493"/>
                  <a:ext cx="4346790" cy="2762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2015F54-BD1B-82CB-2ED9-E1D3EDE3657E}"/>
                    </a:ext>
                  </a:extLst>
                </p14:cNvPr>
                <p14:cNvContentPartPr/>
                <p14:nvPr/>
              </p14:nvContentPartPr>
              <p14:xfrm>
                <a:off x="13243796" y="12004351"/>
                <a:ext cx="1446840" cy="41904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2015F54-BD1B-82CB-2ED9-E1D3EDE365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60783" y="11822309"/>
                  <a:ext cx="1809413" cy="77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3F51B414-A681-DEB2-A9D9-073DB527FAF0}"/>
                    </a:ext>
                  </a:extLst>
                </p14:cNvPr>
                <p14:cNvContentPartPr/>
                <p14:nvPr/>
              </p14:nvContentPartPr>
              <p14:xfrm>
                <a:off x="13250636" y="12417271"/>
                <a:ext cx="1438200" cy="127512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3F51B414-A681-DEB2-A9D9-073DB527FA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67404" y="12234124"/>
                  <a:ext cx="1801207" cy="163795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B698039-9E65-D87A-D42C-DAEDD08DB00A}"/>
              </a:ext>
            </a:extLst>
          </p:cNvPr>
          <p:cNvSpPr txBox="1"/>
          <p:nvPr/>
        </p:nvSpPr>
        <p:spPr>
          <a:xfrm>
            <a:off x="3466915" y="3567204"/>
            <a:ext cx="2870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latin typeface="Calibri" panose="020F0502020204030204" pitchFamily="34" charset="0"/>
                <a:cs typeface="Calibri" panose="020F0502020204030204" pitchFamily="34" charset="0"/>
              </a:rPr>
              <a:t>Digital twin 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it-IT" sz="2000" b="1" err="1">
                <a:latin typeface="Calibri" panose="020F0502020204030204" pitchFamily="34" charset="0"/>
                <a:cs typeface="Calibri" panose="020F0502020204030204" pitchFamily="34" charset="0"/>
              </a:rPr>
              <a:t>musculoskeletal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Bones and muscles from MRI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err="1">
                <a:latin typeface="Calibri" panose="020F0502020204030204" pitchFamily="34" charset="0"/>
                <a:cs typeface="Calibri" panose="020F0502020204030204" pitchFamily="34" charset="0"/>
              </a:rPr>
              <a:t>Kinematic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b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it-IT" sz="2000" err="1">
                <a:latin typeface="Calibri" panose="020F0502020204030204" pitchFamily="34" charset="0"/>
                <a:cs typeface="Calibri" panose="020F0502020204030204" pitchFamily="34" charset="0"/>
              </a:rPr>
              <a:t>motion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err="1">
                <a:latin typeface="Calibri" panose="020F0502020204030204" pitchFamily="34" charset="0"/>
                <a:cs typeface="Calibri" panose="020F0502020204030204" pitchFamily="34" charset="0"/>
              </a:rPr>
              <a:t>capture</a:t>
            </a: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D8E584-7029-840D-CDF3-2CE463F7BBDE}"/>
              </a:ext>
            </a:extLst>
          </p:cNvPr>
          <p:cNvSpPr txBox="1"/>
          <p:nvPr/>
        </p:nvSpPr>
        <p:spPr>
          <a:xfrm>
            <a:off x="9831980" y="2790994"/>
            <a:ext cx="159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  <a:r>
              <a:rPr lang="it-IT" sz="2800" b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it-IT" sz="6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CA148AB-51D1-492B-27CC-AD86667579F1}"/>
              </a:ext>
            </a:extLst>
          </p:cNvPr>
          <p:cNvSpPr txBox="1"/>
          <p:nvPr/>
        </p:nvSpPr>
        <p:spPr>
          <a:xfrm>
            <a:off x="9831980" y="3477501"/>
            <a:ext cx="159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err="1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lang="it-IT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8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16159-B8F3-3D52-131E-F2957E5D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Myobolica</a:t>
            </a:r>
            <a:r>
              <a:rPr lang="it-IT"/>
              <a:t> on HPC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41B751-EADA-5866-BF6C-F062DBCE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20" y="1917065"/>
            <a:ext cx="545592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1" err="1"/>
              <a:t>Sensitivity</a:t>
            </a:r>
            <a:r>
              <a:rPr lang="it-IT" sz="2600" b="1" dirty="0"/>
              <a:t> </a:t>
            </a:r>
            <a:r>
              <a:rPr lang="it-IT" sz="2600" b="1" err="1"/>
              <a:t>analysis</a:t>
            </a:r>
            <a:r>
              <a:rPr lang="it-IT" sz="2600" dirty="0"/>
              <a:t> on the </a:t>
            </a:r>
            <a:r>
              <a:rPr lang="it-IT" sz="2600" err="1"/>
              <a:t>two</a:t>
            </a:r>
            <a:r>
              <a:rPr lang="it-IT" sz="2600" dirty="0"/>
              <a:t> </a:t>
            </a:r>
            <a:r>
              <a:rPr lang="it-IT" sz="2600" err="1"/>
              <a:t>constitutive</a:t>
            </a:r>
            <a:r>
              <a:rPr lang="it-IT" sz="2600" dirty="0"/>
              <a:t> </a:t>
            </a:r>
            <a:r>
              <a:rPr lang="it-IT" sz="2600" err="1"/>
              <a:t>parameters</a:t>
            </a:r>
            <a:endParaRPr lang="it-IT" sz="2600"/>
          </a:p>
          <a:p>
            <a:pPr>
              <a:lnSpc>
                <a:spcPct val="100000"/>
              </a:lnSpc>
            </a:pPr>
            <a:r>
              <a:rPr lang="it-IT" sz="2600" dirty="0"/>
              <a:t>51 hours per </a:t>
            </a:r>
            <a:r>
              <a:rPr lang="it-IT" sz="2600" dirty="0" err="1"/>
              <a:t>simulation</a:t>
            </a:r>
            <a:r>
              <a:rPr lang="it-IT" sz="2600" dirty="0"/>
              <a:t> on </a:t>
            </a:r>
            <a:r>
              <a:rPr lang="it-IT" sz="2600" dirty="0" err="1"/>
              <a:t>local</a:t>
            </a:r>
            <a:r>
              <a:rPr lang="it-IT" sz="2600" dirty="0"/>
              <a:t> workstation for a single step…</a:t>
            </a:r>
          </a:p>
          <a:p>
            <a:pPr>
              <a:lnSpc>
                <a:spcPct val="100000"/>
              </a:lnSpc>
            </a:pPr>
            <a:r>
              <a:rPr lang="it-IT" sz="2600" dirty="0"/>
              <a:t>…</a:t>
            </a:r>
            <a:r>
              <a:rPr lang="it-IT" sz="2600" err="1"/>
              <a:t>but</a:t>
            </a:r>
            <a:r>
              <a:rPr lang="it-IT" sz="2600" dirty="0"/>
              <a:t> </a:t>
            </a:r>
            <a:r>
              <a:rPr lang="it-IT" sz="2600" err="1"/>
              <a:t>we</a:t>
            </a:r>
            <a:r>
              <a:rPr lang="it-IT" sz="2600" dirty="0"/>
              <a:t> </a:t>
            </a:r>
            <a:r>
              <a:rPr lang="it-IT" sz="2600" err="1"/>
              <a:t>usually</a:t>
            </a:r>
            <a:r>
              <a:rPr lang="it-IT" sz="2600" dirty="0"/>
              <a:t> test </a:t>
            </a:r>
            <a:r>
              <a:rPr lang="it-IT" sz="2600" err="1"/>
              <a:t>three</a:t>
            </a:r>
            <a:r>
              <a:rPr lang="it-IT" sz="2600" dirty="0"/>
              <a:t> consecutive steps (i.e. </a:t>
            </a:r>
            <a:r>
              <a:rPr lang="it-IT" sz="2600" err="1"/>
              <a:t>gait</a:t>
            </a:r>
            <a:r>
              <a:rPr lang="it-IT" sz="2600" dirty="0"/>
              <a:t> </a:t>
            </a:r>
            <a:r>
              <a:rPr lang="it-IT" sz="2600" err="1"/>
              <a:t>cycles</a:t>
            </a:r>
            <a:r>
              <a:rPr lang="it-IT" sz="2600" dirty="0"/>
              <a:t> – from </a:t>
            </a:r>
            <a:r>
              <a:rPr lang="it-IT" sz="2600" err="1"/>
              <a:t>heel</a:t>
            </a:r>
            <a:r>
              <a:rPr lang="it-IT" sz="2600" dirty="0"/>
              <a:t> contact to </a:t>
            </a:r>
            <a:r>
              <a:rPr lang="it-IT" sz="2600" err="1"/>
              <a:t>heel</a:t>
            </a:r>
            <a:r>
              <a:rPr lang="it-IT" sz="2600" dirty="0"/>
              <a:t> contact)</a:t>
            </a:r>
          </a:p>
          <a:p>
            <a:pPr>
              <a:lnSpc>
                <a:spcPct val="100000"/>
              </a:lnSpc>
            </a:pPr>
            <a:r>
              <a:rPr lang="it-IT" sz="2600" b="1" err="1"/>
              <a:t>Convergence</a:t>
            </a:r>
            <a:r>
              <a:rPr lang="it-IT" sz="2600" b="1" dirty="0"/>
              <a:t> </a:t>
            </a:r>
            <a:r>
              <a:rPr lang="it-IT" sz="2600" b="1" err="1"/>
              <a:t>analysis</a:t>
            </a:r>
            <a:r>
              <a:rPr lang="it-IT" sz="2600" dirty="0"/>
              <a:t> to </a:t>
            </a:r>
            <a:r>
              <a:rPr lang="it-IT" sz="2600" err="1"/>
              <a:t>identify</a:t>
            </a:r>
            <a:r>
              <a:rPr lang="it-IT" sz="2600" dirty="0"/>
              <a:t> the minimum </a:t>
            </a:r>
            <a:r>
              <a:rPr lang="it-IT" sz="2600" err="1"/>
              <a:t>number</a:t>
            </a:r>
            <a:r>
              <a:rPr lang="it-IT" sz="2600" dirty="0"/>
              <a:t> of consecutive steps to be </a:t>
            </a:r>
            <a:r>
              <a:rPr lang="it-IT" sz="2600" err="1"/>
              <a:t>simulated</a:t>
            </a:r>
            <a:endParaRPr lang="it-IT" sz="260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D62BF8-4362-85AC-5E5B-4DA2792C527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22722" y="2282825"/>
            <a:ext cx="5181600" cy="4351338"/>
          </a:xfrm>
        </p:spPr>
        <p:txBody>
          <a:bodyPr/>
          <a:lstStyle/>
          <a:p>
            <a:pPr marL="114300" indent="0" algn="ctr">
              <a:buNone/>
            </a:pPr>
            <a:r>
              <a:rPr lang="it-IT" sz="4000" b="1" dirty="0"/>
              <a:t>51 </a:t>
            </a:r>
            <a:r>
              <a:rPr lang="it-IT"/>
              <a:t>x </a:t>
            </a:r>
            <a:r>
              <a:rPr lang="it-IT" sz="4000" b="1"/>
              <a:t>3</a:t>
            </a:r>
            <a:r>
              <a:rPr lang="it-IT"/>
              <a:t> x </a:t>
            </a:r>
            <a:r>
              <a:rPr lang="it-IT" sz="4000" b="1"/>
              <a:t>800k</a:t>
            </a:r>
            <a:r>
              <a:rPr lang="it-IT"/>
              <a:t> = </a:t>
            </a:r>
            <a:r>
              <a:rPr lang="it-IT" err="1"/>
              <a:t>months</a:t>
            </a:r>
            <a:endParaRPr lang="it-IT"/>
          </a:p>
          <a:p>
            <a:pPr marL="114300" indent="0" algn="ctr">
              <a:buNone/>
            </a:pPr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886F535-DBF6-B309-F7B8-6CD0C834DAB2}"/>
              </a:ext>
            </a:extLst>
          </p:cNvPr>
          <p:cNvGrpSpPr/>
          <p:nvPr/>
        </p:nvGrpSpPr>
        <p:grpSpPr>
          <a:xfrm rot="7477611">
            <a:off x="8894064" y="3314679"/>
            <a:ext cx="438916" cy="295759"/>
            <a:chOff x="10467939" y="12004351"/>
            <a:chExt cx="4222697" cy="28454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1D6C148D-E2FE-143B-5E2A-38890BBA126B}"/>
                    </a:ext>
                  </a:extLst>
                </p14:cNvPr>
                <p14:cNvContentPartPr/>
                <p14:nvPr/>
              </p14:nvContentPartPr>
              <p14:xfrm>
                <a:off x="10467939" y="12450953"/>
                <a:ext cx="3983404" cy="2398823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1D6C148D-E2FE-143B-5E2A-38890BBA12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84516" y="12267493"/>
                  <a:ext cx="4346790" cy="2762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B35E99F6-A6B7-B759-65B8-5EAA3BED7FB1}"/>
                    </a:ext>
                  </a:extLst>
                </p14:cNvPr>
                <p14:cNvContentPartPr/>
                <p14:nvPr/>
              </p14:nvContentPartPr>
              <p14:xfrm>
                <a:off x="13243796" y="12004351"/>
                <a:ext cx="1446840" cy="41904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B35E99F6-A6B7-B759-65B8-5EAA3BED7F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60783" y="11822309"/>
                  <a:ext cx="1809413" cy="77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E4AED2C1-5904-ED3F-4045-786AE8B779F2}"/>
                    </a:ext>
                  </a:extLst>
                </p14:cNvPr>
                <p14:cNvContentPartPr/>
                <p14:nvPr/>
              </p14:nvContentPartPr>
              <p14:xfrm>
                <a:off x="13250636" y="12417271"/>
                <a:ext cx="1438200" cy="127512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E4AED2C1-5904-ED3F-4045-786AE8B779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67404" y="12234124"/>
                  <a:ext cx="1801207" cy="163795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6AE084-2329-E92D-B050-1EA55615D466}"/>
              </a:ext>
            </a:extLst>
          </p:cNvPr>
          <p:cNvSpPr txBox="1"/>
          <p:nvPr/>
        </p:nvSpPr>
        <p:spPr>
          <a:xfrm>
            <a:off x="6783131" y="3852617"/>
            <a:ext cx="475421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err="1">
                <a:latin typeface="Calibri"/>
                <a:cs typeface="Calibri"/>
              </a:rPr>
              <a:t>Request</a:t>
            </a:r>
            <a:r>
              <a:rPr lang="it-IT" sz="2800" dirty="0">
                <a:latin typeface="Calibri"/>
                <a:cs typeface="Calibri"/>
              </a:rPr>
              <a:t> of 10 </a:t>
            </a:r>
            <a:r>
              <a:rPr lang="it-IT" sz="2800" err="1">
                <a:latin typeface="Calibri"/>
                <a:cs typeface="Calibri"/>
              </a:rPr>
              <a:t>vCPUs</a:t>
            </a:r>
            <a:r>
              <a:rPr lang="it-IT" sz="2800" dirty="0">
                <a:latin typeface="Calibri"/>
                <a:cs typeface="Calibri"/>
              </a:rPr>
              <a:t> (50 GB RAM), 2k hours on </a:t>
            </a:r>
            <a:r>
              <a:rPr lang="it-IT" sz="2800" b="1" dirty="0">
                <a:latin typeface="Calibri"/>
                <a:cs typeface="Calibri"/>
              </a:rPr>
              <a:t>INFN cloud</a:t>
            </a:r>
            <a:r>
              <a:rPr lang="it-IT" sz="2800" dirty="0">
                <a:latin typeface="Calibri"/>
                <a:cs typeface="Calibri"/>
              </a:rPr>
              <a:t> to </a:t>
            </a:r>
            <a:r>
              <a:rPr lang="it-IT" sz="2800" err="1">
                <a:latin typeface="Calibri"/>
                <a:cs typeface="Calibri"/>
              </a:rPr>
              <a:t>parallelize</a:t>
            </a:r>
            <a:r>
              <a:rPr lang="it-IT" sz="2800" dirty="0">
                <a:latin typeface="Calibri"/>
                <a:cs typeface="Calibri"/>
              </a:rPr>
              <a:t> the </a:t>
            </a:r>
            <a:r>
              <a:rPr lang="it-IT" sz="2800" err="1">
                <a:latin typeface="Calibri"/>
                <a:cs typeface="Calibri"/>
              </a:rPr>
              <a:t>simulations</a:t>
            </a:r>
            <a:endParaRPr lang="it-IT" sz="2800">
              <a:latin typeface="Calibri"/>
              <a:cs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722BBA-57F9-58D6-FAA3-011AF444B501}"/>
              </a:ext>
            </a:extLst>
          </p:cNvPr>
          <p:cNvSpPr txBox="1"/>
          <p:nvPr/>
        </p:nvSpPr>
        <p:spPr>
          <a:xfrm>
            <a:off x="6783131" y="5734428"/>
            <a:ext cx="47542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dirty="0" err="1">
                <a:latin typeface="Calibri"/>
                <a:cs typeface="Calibri"/>
              </a:rPr>
              <a:t>Request</a:t>
            </a:r>
            <a:r>
              <a:rPr lang="it-IT" sz="2000" dirty="0">
                <a:latin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cs typeface="Calibri"/>
              </a:rPr>
              <a:t>submitted</a:t>
            </a:r>
            <a:r>
              <a:rPr lang="it-IT" sz="2000" dirty="0">
                <a:latin typeface="Calibri"/>
                <a:cs typeface="Calibri"/>
              </a:rPr>
              <a:t>: 27/05/2024</a:t>
            </a:r>
          </a:p>
        </p:txBody>
      </p:sp>
    </p:spTree>
    <p:extLst>
      <p:ext uri="{BB962C8B-B14F-4D97-AF65-F5344CB8AC3E}">
        <p14:creationId xmlns:p14="http://schemas.microsoft.com/office/powerpoint/2010/main" val="178282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61C924-6E95-BB3E-BD3D-1792B0C0882A}"/>
              </a:ext>
            </a:extLst>
          </p:cNvPr>
          <p:cNvCxnSpPr>
            <a:cxnSpLocks/>
          </p:cNvCxnSpPr>
          <p:nvPr/>
        </p:nvCxnSpPr>
        <p:spPr>
          <a:xfrm>
            <a:off x="4253067" y="4308786"/>
            <a:ext cx="507296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281629C-C780-3B69-CE41-F69BB06A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IST4JR: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95CD42D-EA70-4F5A-30A2-246886C232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927148" y="2002285"/>
            <a:ext cx="3184326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In Silico Trial</a:t>
            </a:r>
            <a:r>
              <a:rPr lang="en-US" dirty="0"/>
              <a:t> for </a:t>
            </a:r>
            <a:endParaRPr lang="en-US"/>
          </a:p>
          <a:p>
            <a:pPr marL="114300" indent="0">
              <a:buNone/>
            </a:pPr>
            <a:r>
              <a:rPr lang="en-US" dirty="0"/>
              <a:t>Hip replacement designs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9C94AC-6456-A208-4920-83162BE45B1C}"/>
              </a:ext>
            </a:extLst>
          </p:cNvPr>
          <p:cNvGrpSpPr>
            <a:grpSpLocks noChangeAspect="1"/>
          </p:cNvGrpSpPr>
          <p:nvPr/>
        </p:nvGrpSpPr>
        <p:grpSpPr>
          <a:xfrm>
            <a:off x="593697" y="1919321"/>
            <a:ext cx="8588013" cy="4689123"/>
            <a:chOff x="313450" y="551019"/>
            <a:chExt cx="10713726" cy="5849782"/>
          </a:xfrm>
        </p:grpSpPr>
        <p:pic>
          <p:nvPicPr>
            <p:cNvPr id="4" name="Picture 2" descr="ANSYS SpaceClaim - SinteSi CAD-CAM">
              <a:extLst>
                <a:ext uri="{FF2B5EF4-FFF2-40B4-BE49-F238E27FC236}">
                  <a16:creationId xmlns:a16="http://schemas.microsoft.com/office/drawing/2014/main" id="{6EC30A10-18BF-7EAA-6E9A-95B4D7A5D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654" y="593061"/>
              <a:ext cx="1588220" cy="46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NSYS Mechanical APDL 19.0 - Tecnología | Uniandes">
              <a:extLst>
                <a:ext uri="{FF2B5EF4-FFF2-40B4-BE49-F238E27FC236}">
                  <a16:creationId xmlns:a16="http://schemas.microsoft.com/office/drawing/2014/main" id="{2E5D5D9A-41DC-163B-3D9C-54C5D3971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385" y="551019"/>
              <a:ext cx="733441" cy="71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stituto Ortopedico Rizzoli releases Bonemat">
              <a:extLst>
                <a:ext uri="{FF2B5EF4-FFF2-40B4-BE49-F238E27FC236}">
                  <a16:creationId xmlns:a16="http://schemas.microsoft.com/office/drawing/2014/main" id="{0806E442-5D21-ADEC-928C-C825EE6DDF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74" b="26121"/>
            <a:stretch/>
          </p:blipFill>
          <p:spPr bwMode="auto">
            <a:xfrm>
              <a:off x="7965590" y="690682"/>
              <a:ext cx="881616" cy="24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78E1475-153B-DDA7-C6EC-6B06FDB7C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020" y="695218"/>
              <a:ext cx="1238567" cy="36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AF9C2B4-E31B-5201-D292-D54AD30935DB}"/>
                </a:ext>
              </a:extLst>
            </p:cNvPr>
            <p:cNvSpPr/>
            <p:nvPr/>
          </p:nvSpPr>
          <p:spPr>
            <a:xfrm rot="16200000">
              <a:off x="1668364" y="4051033"/>
              <a:ext cx="1011842" cy="3687694"/>
            </a:xfrm>
            <a:prstGeom prst="roundRect">
              <a:avLst>
                <a:gd name="adj" fmla="val 342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1EAB0F-C28A-E56B-A3E2-1A1710ECAA72}"/>
                </a:ext>
              </a:extLst>
            </p:cNvPr>
            <p:cNvSpPr/>
            <p:nvPr/>
          </p:nvSpPr>
          <p:spPr>
            <a:xfrm rot="16200000">
              <a:off x="1489333" y="-460928"/>
              <a:ext cx="1352918" cy="3704684"/>
            </a:xfrm>
            <a:prstGeom prst="roundRect">
              <a:avLst>
                <a:gd name="adj" fmla="val 342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28CA61A-7304-BABA-A80C-4C7871E0E94F}"/>
                </a:ext>
              </a:extLst>
            </p:cNvPr>
            <p:cNvSpPr/>
            <p:nvPr/>
          </p:nvSpPr>
          <p:spPr>
            <a:xfrm>
              <a:off x="4471149" y="1338909"/>
              <a:ext cx="6131849" cy="4447078"/>
            </a:xfrm>
            <a:prstGeom prst="roundRect">
              <a:avLst>
                <a:gd name="adj" fmla="val 342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9BE000-A1FA-5DDC-64C4-E1A402BBC1B5}"/>
                </a:ext>
              </a:extLst>
            </p:cNvPr>
            <p:cNvSpPr txBox="1"/>
            <p:nvPr/>
          </p:nvSpPr>
          <p:spPr>
            <a:xfrm>
              <a:off x="8918800" y="5843324"/>
              <a:ext cx="2108376" cy="383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i="1" dirty="0" err="1">
                  <a:solidFill>
                    <a:srgbClr val="A88000"/>
                  </a:solidFill>
                </a:rPr>
                <a:t>Automatic</a:t>
              </a:r>
              <a:r>
                <a:rPr lang="it-IT" i="1" dirty="0">
                  <a:solidFill>
                    <a:srgbClr val="A88000"/>
                  </a:solidFill>
                </a:rPr>
                <a:t> pipeline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C44299-4AC4-7374-FAF9-4EF8EB0BED4F}"/>
                </a:ext>
              </a:extLst>
            </p:cNvPr>
            <p:cNvGrpSpPr/>
            <p:nvPr/>
          </p:nvGrpSpPr>
          <p:grpSpPr>
            <a:xfrm>
              <a:off x="985824" y="756003"/>
              <a:ext cx="3497581" cy="5255836"/>
              <a:chOff x="111758" y="651399"/>
              <a:chExt cx="3497581" cy="5255836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C8C793F-C3A6-1DA1-D797-42F412276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58" y="1963271"/>
                <a:ext cx="3436222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E2A09DC-C397-AECA-B5FC-FC49E73F3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780" y="4355859"/>
                <a:ext cx="3242200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4117123-11B9-CE37-FA1A-0A630A779E62}"/>
                  </a:ext>
                </a:extLst>
              </p:cNvPr>
              <p:cNvSpPr txBox="1"/>
              <p:nvPr/>
            </p:nvSpPr>
            <p:spPr>
              <a:xfrm>
                <a:off x="812298" y="651399"/>
                <a:ext cx="1796203" cy="1190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Femur.stl</a:t>
                </a:r>
                <a:endParaRPr lang="it-IT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it-IT" i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 err="1">
                    <a:solidFill>
                      <a:srgbClr val="0070C0"/>
                    </a:solidFill>
                  </a:rPr>
                  <a:t>Implant.stl</a:t>
                </a:r>
                <a:endParaRPr lang="it-IT" i="1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 err="1">
                    <a:solidFill>
                      <a:srgbClr val="0070C0"/>
                    </a:solidFill>
                  </a:rPr>
                  <a:t>CutPlane.stl</a:t>
                </a:r>
                <a:endParaRPr lang="it-IT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F9FED5-7B48-F794-F4A2-AC6707BC49A3}"/>
                  </a:ext>
                </a:extLst>
              </p:cNvPr>
              <p:cNvSpPr txBox="1"/>
              <p:nvPr/>
            </p:nvSpPr>
            <p:spPr>
              <a:xfrm>
                <a:off x="2657043" y="3427325"/>
                <a:ext cx="952296" cy="652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0070C0"/>
                    </a:solidFill>
                  </a:rPr>
                  <a:t>M</a:t>
                </a:r>
                <a:r>
                  <a:rPr lang="it-IT" baseline="-25000" dirty="0">
                    <a:solidFill>
                      <a:srgbClr val="0070C0"/>
                    </a:solidFill>
                  </a:rPr>
                  <a:t>i-f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0070C0"/>
                    </a:solidFill>
                  </a:rPr>
                  <a:t>M</a:t>
                </a:r>
                <a:r>
                  <a:rPr lang="it-IT" baseline="-25000" dirty="0">
                    <a:solidFill>
                      <a:srgbClr val="0070C0"/>
                    </a:solidFill>
                  </a:rPr>
                  <a:t>p-f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AE4E9D0-86E1-A1AB-FB59-A5BFD34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780" y="1963271"/>
                <a:ext cx="0" cy="2392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oval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08F850-126B-722F-42A9-513E06E03509}"/>
                  </a:ext>
                </a:extLst>
              </p:cNvPr>
              <p:cNvSpPr txBox="1"/>
              <p:nvPr/>
            </p:nvSpPr>
            <p:spPr>
              <a:xfrm rot="16200000">
                <a:off x="-273513" y="3202646"/>
                <a:ext cx="1777216" cy="383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/>
                  <a:t>Planning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C1B6585-66EC-1B5E-D537-8DA1C5023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770" y="2407671"/>
                <a:ext cx="1850880" cy="2178033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8FCA76-493D-530A-078C-2B899E6EED40}"/>
                  </a:ext>
                </a:extLst>
              </p:cNvPr>
              <p:cNvSpPr txBox="1"/>
              <p:nvPr/>
            </p:nvSpPr>
            <p:spPr>
              <a:xfrm>
                <a:off x="1188982" y="4683572"/>
                <a:ext cx="2108377" cy="383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i="1" dirty="0">
                    <a:solidFill>
                      <a:srgbClr val="A88000"/>
                    </a:solidFill>
                  </a:rPr>
                  <a:t>In house software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3B125CF-0BC9-0FC8-8464-B77194F6E3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7997" y="4585704"/>
                <a:ext cx="0" cy="698651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oval" w="lg" len="lg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67DD26-1116-EFDA-045A-0DB36374A573}"/>
                  </a:ext>
                </a:extLst>
              </p:cNvPr>
              <p:cNvSpPr txBox="1"/>
              <p:nvPr/>
            </p:nvSpPr>
            <p:spPr>
              <a:xfrm>
                <a:off x="892983" y="5523277"/>
                <a:ext cx="2130166" cy="38395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CTdata.DICOM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BDA8AF4-D493-A9AE-90EA-80A367817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58" y="5284355"/>
                <a:ext cx="3436222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84E1993-79AC-8120-9142-C171F9E757E5}"/>
                </a:ext>
              </a:extLst>
            </p:cNvPr>
            <p:cNvSpPr/>
            <p:nvPr/>
          </p:nvSpPr>
          <p:spPr>
            <a:xfrm>
              <a:off x="330437" y="1080109"/>
              <a:ext cx="655386" cy="4828941"/>
            </a:xfrm>
            <a:prstGeom prst="roundRect">
              <a:avLst>
                <a:gd name="adj" fmla="val 342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F22F55-2DC2-3917-F093-777CCEB33510}"/>
                </a:ext>
              </a:extLst>
            </p:cNvPr>
            <p:cNvSpPr txBox="1"/>
            <p:nvPr/>
          </p:nvSpPr>
          <p:spPr>
            <a:xfrm rot="16200000">
              <a:off x="-1152096" y="2959354"/>
              <a:ext cx="3430238" cy="499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 err="1">
                  <a:solidFill>
                    <a:schemeClr val="accent6">
                      <a:lumMod val="75000"/>
                    </a:schemeClr>
                  </a:solidFill>
                </a:rPr>
                <a:t>HFValid</a:t>
              </a:r>
              <a:r>
                <a:rPr lang="it-IT" sz="2000" b="1" dirty="0">
                  <a:solidFill>
                    <a:schemeClr val="accent6">
                      <a:lumMod val="75000"/>
                    </a:schemeClr>
                  </a:solidFill>
                </a:rPr>
                <a:t> dataset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614B1C-13F2-A079-271C-112E9186765C}"/>
                </a:ext>
              </a:extLst>
            </p:cNvPr>
            <p:cNvSpPr txBox="1"/>
            <p:nvPr/>
          </p:nvSpPr>
          <p:spPr>
            <a:xfrm>
              <a:off x="1783668" y="5941782"/>
              <a:ext cx="2168161" cy="383958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i="1" dirty="0" err="1">
                  <a:solidFill>
                    <a:schemeClr val="accent6">
                      <a:lumMod val="50000"/>
                    </a:schemeClr>
                  </a:solidFill>
                </a:rPr>
                <a:t>Patient-specific</a:t>
              </a:r>
              <a:r>
                <a:rPr lang="it-IT" i="1" dirty="0">
                  <a:solidFill>
                    <a:schemeClr val="accent6">
                      <a:lumMod val="50000"/>
                    </a:schemeClr>
                  </a:solidFill>
                </a:rPr>
                <a:t> 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F1A8BC5-C736-AFFA-C1AA-50E5A23AFC77}"/>
                </a:ext>
              </a:extLst>
            </p:cNvPr>
            <p:cNvSpPr/>
            <p:nvPr/>
          </p:nvSpPr>
          <p:spPr>
            <a:xfrm>
              <a:off x="4677716" y="2254900"/>
              <a:ext cx="1790320" cy="2976280"/>
            </a:xfrm>
            <a:prstGeom prst="roundRect">
              <a:avLst>
                <a:gd name="adj" fmla="val 34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22A673B-B9AC-1F5A-4685-97A8570AEC42}"/>
                </a:ext>
              </a:extLst>
            </p:cNvPr>
            <p:cNvSpPr/>
            <p:nvPr/>
          </p:nvSpPr>
          <p:spPr>
            <a:xfrm>
              <a:off x="6596702" y="2254900"/>
              <a:ext cx="1790320" cy="2976280"/>
            </a:xfrm>
            <a:prstGeom prst="roundRect">
              <a:avLst>
                <a:gd name="adj" fmla="val 34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62EF247-C7CC-3B8C-878E-01B9790013EC}"/>
                </a:ext>
              </a:extLst>
            </p:cNvPr>
            <p:cNvSpPr/>
            <p:nvPr/>
          </p:nvSpPr>
          <p:spPr>
            <a:xfrm>
              <a:off x="8531194" y="2245448"/>
              <a:ext cx="1790320" cy="2976280"/>
            </a:xfrm>
            <a:prstGeom prst="roundRect">
              <a:avLst>
                <a:gd name="adj" fmla="val 34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7E5F38-0C71-1280-5E0E-CD150F5BAEFF}"/>
                </a:ext>
              </a:extLst>
            </p:cNvPr>
            <p:cNvSpPr txBox="1"/>
            <p:nvPr/>
          </p:nvSpPr>
          <p:spPr>
            <a:xfrm>
              <a:off x="4465780" y="1469980"/>
              <a:ext cx="2305472" cy="575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</a:rPr>
                <a:t>FE model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D62927-9914-4442-E600-F0419B078D62}"/>
                </a:ext>
              </a:extLst>
            </p:cNvPr>
            <p:cNvSpPr txBox="1"/>
            <p:nvPr/>
          </p:nvSpPr>
          <p:spPr>
            <a:xfrm>
              <a:off x="6381196" y="1469980"/>
              <a:ext cx="2305472" cy="575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it-IT" sz="1200" i="1" dirty="0" err="1">
                  <a:solidFill>
                    <a:schemeClr val="accent2">
                      <a:lumMod val="75000"/>
                    </a:schemeClr>
                  </a:solidFill>
                </a:rPr>
                <a:t>Mechanical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sz="1200" i="1" dirty="0" err="1">
                  <a:solidFill>
                    <a:schemeClr val="accent2">
                      <a:lumMod val="75000"/>
                    </a:schemeClr>
                  </a:solidFill>
                </a:rPr>
                <a:t>Properties</a:t>
              </a:r>
              <a:endParaRPr lang="it-IT" sz="12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EEFD07-9BB7-EA50-4AEB-F62D2BD73E3C}"/>
                </a:ext>
              </a:extLst>
            </p:cNvPr>
            <p:cNvSpPr txBox="1"/>
            <p:nvPr/>
          </p:nvSpPr>
          <p:spPr>
            <a:xfrm>
              <a:off x="8247159" y="1500757"/>
              <a:ext cx="2305472" cy="575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  <a:p>
              <a:pPr algn="ctr"/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</a:rPr>
                <a:t>Contact Analysis</a:t>
              </a:r>
            </a:p>
          </p:txBody>
        </p:sp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A7A0A586-8593-AD7D-448A-A1EAAA650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726" y="2627065"/>
              <a:ext cx="780760" cy="246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>
              <a:extLst>
                <a:ext uri="{FF2B5EF4-FFF2-40B4-BE49-F238E27FC236}">
                  <a16:creationId xmlns:a16="http://schemas.microsoft.com/office/drawing/2014/main" id="{88812482-27D4-CC0B-7A98-BD7007D84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43160" y="2516150"/>
              <a:ext cx="973462" cy="2609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>
              <a:extLst>
                <a:ext uri="{FF2B5EF4-FFF2-40B4-BE49-F238E27FC236}">
                  <a16:creationId xmlns:a16="http://schemas.microsoft.com/office/drawing/2014/main" id="{C08D820C-64C4-40AF-AFA5-D85EBD076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103" y="2612540"/>
              <a:ext cx="780760" cy="246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C854B7C-D72B-2A98-4C75-CB70224F46E8}"/>
                </a:ext>
              </a:extLst>
            </p:cNvPr>
            <p:cNvCxnSpPr>
              <a:cxnSpLocks/>
            </p:cNvCxnSpPr>
            <p:nvPr/>
          </p:nvCxnSpPr>
          <p:spPr>
            <a:xfrm>
              <a:off x="9097121" y="2351935"/>
              <a:ext cx="202537" cy="2586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6F36BD-BEAF-E3A1-C0F4-BDF42CC7F313}"/>
                </a:ext>
              </a:extLst>
            </p:cNvPr>
            <p:cNvSpPr txBox="1"/>
            <p:nvPr/>
          </p:nvSpPr>
          <p:spPr>
            <a:xfrm>
              <a:off x="8863788" y="2480567"/>
              <a:ext cx="494224" cy="460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i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192C9E50-1434-DFEE-4617-B35D53FE0501}"/>
                </a:ext>
              </a:extLst>
            </p:cNvPr>
            <p:cNvSpPr/>
            <p:nvPr/>
          </p:nvSpPr>
          <p:spPr>
            <a:xfrm>
              <a:off x="9231048" y="5053940"/>
              <a:ext cx="72000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38EBC8-DC54-19D6-832E-867A80E09832}"/>
                </a:ext>
              </a:extLst>
            </p:cNvPr>
            <p:cNvSpPr/>
            <p:nvPr/>
          </p:nvSpPr>
          <p:spPr>
            <a:xfrm>
              <a:off x="9400105" y="5053940"/>
              <a:ext cx="72000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7DF48FB-76CB-FF26-638A-27AF6DDBE392}"/>
                </a:ext>
              </a:extLst>
            </p:cNvPr>
            <p:cNvSpPr/>
            <p:nvPr/>
          </p:nvSpPr>
          <p:spPr>
            <a:xfrm>
              <a:off x="9315576" y="5053940"/>
              <a:ext cx="72000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BA2A472-1DED-19FC-2EAF-79D364A8DCAE}"/>
              </a:ext>
            </a:extLst>
          </p:cNvPr>
          <p:cNvSpPr txBox="1"/>
          <p:nvPr/>
        </p:nvSpPr>
        <p:spPr>
          <a:xfrm>
            <a:off x="9411482" y="4128822"/>
            <a:ext cx="242588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stability?</a:t>
            </a:r>
          </a:p>
          <a:p>
            <a:r>
              <a:rPr lang="en-US" dirty="0">
                <a:latin typeface="Calibri"/>
                <a:cs typeface="Calibri"/>
              </a:rPr>
              <a:t>Information supporting new stem design </a:t>
            </a:r>
            <a:endParaRPr lang="it-IT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2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F75E797B5F844B85D499A7EB5A6DE" ma:contentTypeVersion="18" ma:contentTypeDescription="Create a new document." ma:contentTypeScope="" ma:versionID="a9879616cd4add446ea2e9631586f1fb">
  <xsd:schema xmlns:xsd="http://www.w3.org/2001/XMLSchema" xmlns:xs="http://www.w3.org/2001/XMLSchema" xmlns:p="http://schemas.microsoft.com/office/2006/metadata/properties" xmlns:ns2="b4711401-d5aa-49fc-a45e-b77fb85d1e44" xmlns:ns3="63f974b8-d29d-4887-aa3b-ef304c117f62" targetNamespace="http://schemas.microsoft.com/office/2006/metadata/properties" ma:root="true" ma:fieldsID="21748347301b9dd61aac62e8c0aa387c" ns2:_="" ns3:_="">
    <xsd:import namespace="b4711401-d5aa-49fc-a45e-b77fb85d1e44"/>
    <xsd:import namespace="63f974b8-d29d-4887-aa3b-ef304c117f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11401-d5aa-49fc-a45e-b77fb85d1e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e026af-a6ee-452a-8f13-3f445c841cee}" ma:internalName="TaxCatchAll" ma:showField="CatchAllData" ma:web="b4711401-d5aa-49fc-a45e-b77fb85d1e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974b8-d29d-4887-aa3b-ef304c117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f974b8-d29d-4887-aa3b-ef304c117f62">
      <Terms xmlns="http://schemas.microsoft.com/office/infopath/2007/PartnerControls"/>
    </lcf76f155ced4ddcb4097134ff3c332f>
    <TaxCatchAll xmlns="b4711401-d5aa-49fc-a45e-b77fb85d1e44" xsi:nil="true"/>
    <SharedWithUsers xmlns="b4711401-d5aa-49fc-a45e-b77fb85d1e44">
      <UserInfo>
        <DisplayName>Giorgio Davico</DisplayName>
        <AccountId>18</AccountId>
        <AccountType/>
      </UserInfo>
      <UserInfo>
        <DisplayName>Sara Oliviero</DisplayName>
        <AccountId>285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69A806-5C5C-4974-8BD6-33EE870480F2}">
  <ds:schemaRefs>
    <ds:schemaRef ds:uri="63f974b8-d29d-4887-aa3b-ef304c117f62"/>
    <ds:schemaRef ds:uri="b4711401-d5aa-49fc-a45e-b77fb85d1e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7DA583-3DF8-420A-B126-908D3F90052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63f974b8-d29d-4887-aa3b-ef304c117f62"/>
    <ds:schemaRef ds:uri="http://schemas.microsoft.com/office/2006/metadata/properties"/>
    <ds:schemaRef ds:uri="http://purl.org/dc/dcmitype/"/>
    <ds:schemaRef ds:uri="b4711401-d5aa-49fc-a45e-b77fb85d1e44"/>
  </ds:schemaRefs>
</ds:datastoreItem>
</file>

<file path=customXml/itemProps3.xml><?xml version="1.0" encoding="utf-8"?>
<ds:datastoreItem xmlns:ds="http://schemas.openxmlformats.org/officeDocument/2006/customXml" ds:itemID="{B488EEF0-BB6A-4E82-B92E-652DC4F4E5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</vt:lpstr>
      <vt:lpstr>Calibri</vt:lpstr>
      <vt:lpstr>Office Theme</vt:lpstr>
      <vt:lpstr>WP2: Digital twins and in silico trials</vt:lpstr>
      <vt:lpstr>Research target and outputs: UNIBO</vt:lpstr>
      <vt:lpstr>BBCT-Hip</vt:lpstr>
      <vt:lpstr>BBCT-Hip</vt:lpstr>
      <vt:lpstr>BoneStrength</vt:lpstr>
      <vt:lpstr>BoneStrength</vt:lpstr>
      <vt:lpstr>Myobolica: overview</vt:lpstr>
      <vt:lpstr>Myobolica on HPC</vt:lpstr>
      <vt:lpstr>IST4JR: overview</vt:lpstr>
      <vt:lpstr>IST4JR on HPC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WP2: Digital twins and in silico trials</dc:title>
  <dc:creator>Marco Viceconti</dc:creator>
  <cp:lastModifiedBy>Sara Oliviero</cp:lastModifiedBy>
  <cp:revision>141</cp:revision>
  <dcterms:created xsi:type="dcterms:W3CDTF">2023-02-26T07:06:29Z</dcterms:created>
  <dcterms:modified xsi:type="dcterms:W3CDTF">2024-06-25T06:07:44Z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0x01010097EF75E797B5F844B85D499A7EB5A6DE</vt:lpwstr>
  </property>
  <property fmtid="{D5CDD505-2E9C-101B-9397-08002B2CF9AE}" pid="3" name="MediaServiceImageTags">
    <vt:lpwstr/>
  </property>
</Properties>
</file>