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  <p:sldMasterId id="2147483670" r:id="rId5"/>
  </p:sldMasterIdLst>
  <p:notesMasterIdLst>
    <p:notesMasterId r:id="rId27"/>
  </p:notesMasterIdLst>
  <p:sldIdLst>
    <p:sldId id="313" r:id="rId6"/>
    <p:sldId id="340" r:id="rId7"/>
    <p:sldId id="329" r:id="rId8"/>
    <p:sldId id="330" r:id="rId9"/>
    <p:sldId id="331" r:id="rId10"/>
    <p:sldId id="332" r:id="rId11"/>
    <p:sldId id="333" r:id="rId12"/>
    <p:sldId id="342" r:id="rId13"/>
    <p:sldId id="343" r:id="rId14"/>
    <p:sldId id="344" r:id="rId15"/>
    <p:sldId id="341" r:id="rId16"/>
    <p:sldId id="334" r:id="rId17"/>
    <p:sldId id="335" r:id="rId18"/>
    <p:sldId id="336" r:id="rId19"/>
    <p:sldId id="337" r:id="rId20"/>
    <p:sldId id="338" r:id="rId21"/>
    <p:sldId id="345" r:id="rId22"/>
    <p:sldId id="346" r:id="rId23"/>
    <p:sldId id="339" r:id="rId24"/>
    <p:sldId id="711" r:id="rId25"/>
    <p:sldId id="708" r:id="rId26"/>
  </p:sldIdLst>
  <p:sldSz cx="12192000" cy="6858000"/>
  <p:notesSz cx="6797675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B6DBFD-C008-42DC-BA7C-591ECFC70D67}" v="2" dt="2024-06-24T12:19:30.7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8" autoAdjust="0"/>
    <p:restoredTop sz="90458" autoAdjust="0"/>
  </p:normalViewPr>
  <p:slideViewPr>
    <p:cSldViewPr snapToGrid="0">
      <p:cViewPr varScale="1">
        <p:scale>
          <a:sx n="71" d="100"/>
          <a:sy n="71" d="100"/>
        </p:scale>
        <p:origin x="1157" y="58"/>
      </p:cViewPr>
      <p:guideLst/>
    </p:cSldViewPr>
  </p:slideViewPr>
  <p:outlineViewPr>
    <p:cViewPr>
      <p:scale>
        <a:sx n="33" d="100"/>
        <a:sy n="33" d="100"/>
      </p:scale>
      <p:origin x="0" y="-95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53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o di maria" userId="f423441cb7f08663" providerId="LiveId" clId="{F1B6DBFD-C008-42DC-BA7C-591ECFC70D67}"/>
    <pc:docChg chg="addSld modSld">
      <pc:chgData name="antonio di maria" userId="f423441cb7f08663" providerId="LiveId" clId="{F1B6DBFD-C008-42DC-BA7C-591ECFC70D67}" dt="2024-06-24T12:19:30.716" v="3"/>
      <pc:docMkLst>
        <pc:docMk/>
      </pc:docMkLst>
      <pc:sldChg chg="modSp mod">
        <pc:chgData name="antonio di maria" userId="f423441cb7f08663" providerId="LiveId" clId="{F1B6DBFD-C008-42DC-BA7C-591ECFC70D67}" dt="2024-06-24T10:50:00.490" v="1" actId="20577"/>
        <pc:sldMkLst>
          <pc:docMk/>
          <pc:sldMk cId="2068754439" sldId="345"/>
        </pc:sldMkLst>
        <pc:spChg chg="mod">
          <ac:chgData name="antonio di maria" userId="f423441cb7f08663" providerId="LiveId" clId="{F1B6DBFD-C008-42DC-BA7C-591ECFC70D67}" dt="2024-06-24T10:50:00.490" v="1" actId="20577"/>
          <ac:spMkLst>
            <pc:docMk/>
            <pc:sldMk cId="2068754439" sldId="345"/>
            <ac:spMk id="10" creationId="{E97B90E7-099D-240F-EC4E-15E8611D6C4B}"/>
          </ac:spMkLst>
        </pc:spChg>
      </pc:sldChg>
      <pc:sldChg chg="add">
        <pc:chgData name="antonio di maria" userId="f423441cb7f08663" providerId="LiveId" clId="{F1B6DBFD-C008-42DC-BA7C-591ECFC70D67}" dt="2024-06-24T12:19:30.716" v="3"/>
        <pc:sldMkLst>
          <pc:docMk/>
          <pc:sldMk cId="3219061199" sldId="708"/>
        </pc:sldMkLst>
      </pc:sldChg>
      <pc:sldChg chg="add">
        <pc:chgData name="antonio di maria" userId="f423441cb7f08663" providerId="LiveId" clId="{F1B6DBFD-C008-42DC-BA7C-591ECFC70D67}" dt="2024-06-24T12:19:10.146" v="2"/>
        <pc:sldMkLst>
          <pc:docMk/>
          <pc:sldMk cId="1115922575" sldId="711"/>
        </pc:sldMkLst>
      </pc:sldChg>
    </pc:docChg>
  </pc:docChgLst>
  <pc:docChgLst>
    <pc:chgData name="antonio di maria" userId="f423441cb7f08663" providerId="LiveId" clId="{1B897261-B009-4DB2-92C5-69C75EE73BB7}"/>
    <pc:docChg chg="undo custSel addSld delSld modSld">
      <pc:chgData name="antonio di maria" userId="f423441cb7f08663" providerId="LiveId" clId="{1B897261-B009-4DB2-92C5-69C75EE73BB7}" dt="2024-06-22T14:51:53.960" v="6949" actId="1076"/>
      <pc:docMkLst>
        <pc:docMk/>
      </pc:docMkLst>
      <pc:sldChg chg="del">
        <pc:chgData name="antonio di maria" userId="f423441cb7f08663" providerId="LiveId" clId="{1B897261-B009-4DB2-92C5-69C75EE73BB7}" dt="2024-06-21T11:00:14.275" v="2" actId="47"/>
        <pc:sldMkLst>
          <pc:docMk/>
          <pc:sldMk cId="357718970" sldId="259"/>
        </pc:sldMkLst>
      </pc:sldChg>
      <pc:sldChg chg="del">
        <pc:chgData name="antonio di maria" userId="f423441cb7f08663" providerId="LiveId" clId="{1B897261-B009-4DB2-92C5-69C75EE73BB7}" dt="2024-06-21T11:00:14.989" v="3" actId="47"/>
        <pc:sldMkLst>
          <pc:docMk/>
          <pc:sldMk cId="240997396" sldId="261"/>
        </pc:sldMkLst>
      </pc:sldChg>
      <pc:sldChg chg="del">
        <pc:chgData name="antonio di maria" userId="f423441cb7f08663" providerId="LiveId" clId="{1B897261-B009-4DB2-92C5-69C75EE73BB7}" dt="2024-06-21T11:00:16.603" v="5" actId="47"/>
        <pc:sldMkLst>
          <pc:docMk/>
          <pc:sldMk cId="112862213" sldId="262"/>
        </pc:sldMkLst>
      </pc:sldChg>
      <pc:sldChg chg="modSp mod">
        <pc:chgData name="antonio di maria" userId="f423441cb7f08663" providerId="LiveId" clId="{1B897261-B009-4DB2-92C5-69C75EE73BB7}" dt="2024-06-21T10:57:48.508" v="0"/>
        <pc:sldMkLst>
          <pc:docMk/>
          <pc:sldMk cId="1033260073" sldId="313"/>
        </pc:sldMkLst>
        <pc:spChg chg="mod">
          <ac:chgData name="antonio di maria" userId="f423441cb7f08663" providerId="LiveId" clId="{1B897261-B009-4DB2-92C5-69C75EE73BB7}" dt="2024-06-21T10:57:48.508" v="0"/>
          <ac:spMkLst>
            <pc:docMk/>
            <pc:sldMk cId="1033260073" sldId="313"/>
            <ac:spMk id="3" creationId="{7DD5BC0F-5CAA-6B52-85A0-FE171DC47A01}"/>
          </ac:spMkLst>
        </pc:spChg>
      </pc:sldChg>
      <pc:sldChg chg="del">
        <pc:chgData name="antonio di maria" userId="f423441cb7f08663" providerId="LiveId" clId="{1B897261-B009-4DB2-92C5-69C75EE73BB7}" dt="2024-06-21T11:00:20.053" v="8" actId="47"/>
        <pc:sldMkLst>
          <pc:docMk/>
          <pc:sldMk cId="832143877" sldId="314"/>
        </pc:sldMkLst>
      </pc:sldChg>
      <pc:sldChg chg="del">
        <pc:chgData name="antonio di maria" userId="f423441cb7f08663" providerId="LiveId" clId="{1B897261-B009-4DB2-92C5-69C75EE73BB7}" dt="2024-06-21T11:00:21.162" v="9" actId="47"/>
        <pc:sldMkLst>
          <pc:docMk/>
          <pc:sldMk cId="4274018558" sldId="317"/>
        </pc:sldMkLst>
      </pc:sldChg>
      <pc:sldChg chg="del">
        <pc:chgData name="antonio di maria" userId="f423441cb7f08663" providerId="LiveId" clId="{1B897261-B009-4DB2-92C5-69C75EE73BB7}" dt="2024-06-21T11:00:22.286" v="10" actId="47"/>
        <pc:sldMkLst>
          <pc:docMk/>
          <pc:sldMk cId="1116353619" sldId="318"/>
        </pc:sldMkLst>
      </pc:sldChg>
      <pc:sldChg chg="del">
        <pc:chgData name="antonio di maria" userId="f423441cb7f08663" providerId="LiveId" clId="{1B897261-B009-4DB2-92C5-69C75EE73BB7}" dt="2024-06-21T11:00:23.411" v="11" actId="47"/>
        <pc:sldMkLst>
          <pc:docMk/>
          <pc:sldMk cId="767103479" sldId="319"/>
        </pc:sldMkLst>
      </pc:sldChg>
      <pc:sldChg chg="del">
        <pc:chgData name="antonio di maria" userId="f423441cb7f08663" providerId="LiveId" clId="{1B897261-B009-4DB2-92C5-69C75EE73BB7}" dt="2024-06-21T11:00:24.230" v="12" actId="47"/>
        <pc:sldMkLst>
          <pc:docMk/>
          <pc:sldMk cId="672725191" sldId="320"/>
        </pc:sldMkLst>
      </pc:sldChg>
      <pc:sldChg chg="del">
        <pc:chgData name="antonio di maria" userId="f423441cb7f08663" providerId="LiveId" clId="{1B897261-B009-4DB2-92C5-69C75EE73BB7}" dt="2024-06-21T11:00:25.137" v="13" actId="47"/>
        <pc:sldMkLst>
          <pc:docMk/>
          <pc:sldMk cId="4024603845" sldId="321"/>
        </pc:sldMkLst>
      </pc:sldChg>
      <pc:sldChg chg="del">
        <pc:chgData name="antonio di maria" userId="f423441cb7f08663" providerId="LiveId" clId="{1B897261-B009-4DB2-92C5-69C75EE73BB7}" dt="2024-06-21T11:00:26.056" v="14" actId="47"/>
        <pc:sldMkLst>
          <pc:docMk/>
          <pc:sldMk cId="3075806151" sldId="322"/>
        </pc:sldMkLst>
      </pc:sldChg>
      <pc:sldChg chg="del">
        <pc:chgData name="antonio di maria" userId="f423441cb7f08663" providerId="LiveId" clId="{1B897261-B009-4DB2-92C5-69C75EE73BB7}" dt="2024-06-21T11:00:17.465" v="6" actId="47"/>
        <pc:sldMkLst>
          <pc:docMk/>
          <pc:sldMk cId="3450148399" sldId="325"/>
        </pc:sldMkLst>
      </pc:sldChg>
      <pc:sldChg chg="del">
        <pc:chgData name="antonio di maria" userId="f423441cb7f08663" providerId="LiveId" clId="{1B897261-B009-4DB2-92C5-69C75EE73BB7}" dt="2024-06-21T11:00:18.912" v="7" actId="47"/>
        <pc:sldMkLst>
          <pc:docMk/>
          <pc:sldMk cId="2108613523" sldId="326"/>
        </pc:sldMkLst>
      </pc:sldChg>
      <pc:sldChg chg="del">
        <pc:chgData name="antonio di maria" userId="f423441cb7f08663" providerId="LiveId" clId="{1B897261-B009-4DB2-92C5-69C75EE73BB7}" dt="2024-06-21T11:00:12.852" v="1" actId="47"/>
        <pc:sldMkLst>
          <pc:docMk/>
          <pc:sldMk cId="721831776" sldId="327"/>
        </pc:sldMkLst>
      </pc:sldChg>
      <pc:sldChg chg="del">
        <pc:chgData name="antonio di maria" userId="f423441cb7f08663" providerId="LiveId" clId="{1B897261-B009-4DB2-92C5-69C75EE73BB7}" dt="2024-06-21T11:00:15.876" v="4" actId="47"/>
        <pc:sldMkLst>
          <pc:docMk/>
          <pc:sldMk cId="0" sldId="328"/>
        </pc:sldMkLst>
      </pc:sldChg>
      <pc:sldChg chg="addSp delSp modSp mod">
        <pc:chgData name="antonio di maria" userId="f423441cb7f08663" providerId="LiveId" clId="{1B897261-B009-4DB2-92C5-69C75EE73BB7}" dt="2024-06-21T15:06:24.767" v="1539" actId="1035"/>
        <pc:sldMkLst>
          <pc:docMk/>
          <pc:sldMk cId="2666317866" sldId="329"/>
        </pc:sldMkLst>
        <pc:spChg chg="mod">
          <ac:chgData name="antonio di maria" userId="f423441cb7f08663" providerId="LiveId" clId="{1B897261-B009-4DB2-92C5-69C75EE73BB7}" dt="2024-06-21T11:05:29.545" v="89" actId="1076"/>
          <ac:spMkLst>
            <pc:docMk/>
            <pc:sldMk cId="2666317866" sldId="329"/>
            <ac:spMk id="2" creationId="{0BD17A6F-1937-C057-9E9A-F132F6E3054E}"/>
          </ac:spMkLst>
        </pc:spChg>
        <pc:spChg chg="add mod">
          <ac:chgData name="antonio di maria" userId="f423441cb7f08663" providerId="LiveId" clId="{1B897261-B009-4DB2-92C5-69C75EE73BB7}" dt="2024-06-21T15:05:43.590" v="1532" actId="1035"/>
          <ac:spMkLst>
            <pc:docMk/>
            <pc:sldMk cId="2666317866" sldId="329"/>
            <ac:spMk id="4" creationId="{1A6420B2-A618-A908-0AFB-8FAABA003E3D}"/>
          </ac:spMkLst>
        </pc:spChg>
        <pc:spChg chg="del mod">
          <ac:chgData name="antonio di maria" userId="f423441cb7f08663" providerId="LiveId" clId="{1B897261-B009-4DB2-92C5-69C75EE73BB7}" dt="2024-06-21T11:07:44.326" v="90" actId="478"/>
          <ac:spMkLst>
            <pc:docMk/>
            <pc:sldMk cId="2666317866" sldId="329"/>
            <ac:spMk id="4" creationId="{C36B0742-71EA-EF5E-6E9C-68311C33AAF5}"/>
          </ac:spMkLst>
        </pc:spChg>
        <pc:spChg chg="add mod">
          <ac:chgData name="antonio di maria" userId="f423441cb7f08663" providerId="LiveId" clId="{1B897261-B009-4DB2-92C5-69C75EE73BB7}" dt="2024-06-21T15:05:43.590" v="1532" actId="1035"/>
          <ac:spMkLst>
            <pc:docMk/>
            <pc:sldMk cId="2666317866" sldId="329"/>
            <ac:spMk id="5" creationId="{EE5ED617-9B0F-F442-3F25-5DA351D98E05}"/>
          </ac:spMkLst>
        </pc:spChg>
        <pc:spChg chg="add mod">
          <ac:chgData name="antonio di maria" userId="f423441cb7f08663" providerId="LiveId" clId="{1B897261-B009-4DB2-92C5-69C75EE73BB7}" dt="2024-06-21T15:05:43.590" v="1532" actId="1035"/>
          <ac:spMkLst>
            <pc:docMk/>
            <pc:sldMk cId="2666317866" sldId="329"/>
            <ac:spMk id="7" creationId="{4561D3E9-B537-DCAF-51A1-9A038FCC3482}"/>
          </ac:spMkLst>
        </pc:spChg>
        <pc:spChg chg="add mod">
          <ac:chgData name="antonio di maria" userId="f423441cb7f08663" providerId="LiveId" clId="{1B897261-B009-4DB2-92C5-69C75EE73BB7}" dt="2024-06-21T15:05:43.590" v="1532" actId="1035"/>
          <ac:spMkLst>
            <pc:docMk/>
            <pc:sldMk cId="2666317866" sldId="329"/>
            <ac:spMk id="10" creationId="{B653EB96-47DD-9C01-D491-05D3F15DFC2D}"/>
          </ac:spMkLst>
        </pc:spChg>
        <pc:spChg chg="add mod">
          <ac:chgData name="antonio di maria" userId="f423441cb7f08663" providerId="LiveId" clId="{1B897261-B009-4DB2-92C5-69C75EE73BB7}" dt="2024-06-21T15:05:43.590" v="1532" actId="1035"/>
          <ac:spMkLst>
            <pc:docMk/>
            <pc:sldMk cId="2666317866" sldId="329"/>
            <ac:spMk id="11" creationId="{3FB9C59B-575D-B517-8127-30FEC12D1B1D}"/>
          </ac:spMkLst>
        </pc:spChg>
        <pc:spChg chg="add mod">
          <ac:chgData name="antonio di maria" userId="f423441cb7f08663" providerId="LiveId" clId="{1B897261-B009-4DB2-92C5-69C75EE73BB7}" dt="2024-06-21T15:05:43.590" v="1532" actId="1035"/>
          <ac:spMkLst>
            <pc:docMk/>
            <pc:sldMk cId="2666317866" sldId="329"/>
            <ac:spMk id="12" creationId="{F042AD1F-8CFE-F72A-E1B6-F6F4E7E436DE}"/>
          </ac:spMkLst>
        </pc:spChg>
        <pc:spChg chg="mod">
          <ac:chgData name="antonio di maria" userId="f423441cb7f08663" providerId="LiveId" clId="{1B897261-B009-4DB2-92C5-69C75EE73BB7}" dt="2024-06-21T15:05:43.590" v="1532" actId="1035"/>
          <ac:spMkLst>
            <pc:docMk/>
            <pc:sldMk cId="2666317866" sldId="329"/>
            <ac:spMk id="25" creationId="{71D06228-9E7F-E8D2-699D-E57FD6814C26}"/>
          </ac:spMkLst>
        </pc:spChg>
        <pc:spChg chg="mod">
          <ac:chgData name="antonio di maria" userId="f423441cb7f08663" providerId="LiveId" clId="{1B897261-B009-4DB2-92C5-69C75EE73BB7}" dt="2024-06-21T15:05:43.590" v="1532" actId="1035"/>
          <ac:spMkLst>
            <pc:docMk/>
            <pc:sldMk cId="2666317866" sldId="329"/>
            <ac:spMk id="27" creationId="{015544C2-E111-0E19-1B7E-6926AC21CAD8}"/>
          </ac:spMkLst>
        </pc:spChg>
        <pc:spChg chg="mod">
          <ac:chgData name="antonio di maria" userId="f423441cb7f08663" providerId="LiveId" clId="{1B897261-B009-4DB2-92C5-69C75EE73BB7}" dt="2024-06-21T15:05:43.590" v="1532" actId="1035"/>
          <ac:spMkLst>
            <pc:docMk/>
            <pc:sldMk cId="2666317866" sldId="329"/>
            <ac:spMk id="28" creationId="{81B1A271-9CDE-256F-93B2-948440E3E89F}"/>
          </ac:spMkLst>
        </pc:spChg>
        <pc:spChg chg="mod">
          <ac:chgData name="antonio di maria" userId="f423441cb7f08663" providerId="LiveId" clId="{1B897261-B009-4DB2-92C5-69C75EE73BB7}" dt="2024-06-21T15:05:43.590" v="1532" actId="1035"/>
          <ac:spMkLst>
            <pc:docMk/>
            <pc:sldMk cId="2666317866" sldId="329"/>
            <ac:spMk id="29" creationId="{7446C2E5-1BDD-1B23-61FD-80CB7405C656}"/>
          </ac:spMkLst>
        </pc:spChg>
        <pc:spChg chg="mod">
          <ac:chgData name="antonio di maria" userId="f423441cb7f08663" providerId="LiveId" clId="{1B897261-B009-4DB2-92C5-69C75EE73BB7}" dt="2024-06-21T15:05:43.590" v="1532" actId="1035"/>
          <ac:spMkLst>
            <pc:docMk/>
            <pc:sldMk cId="2666317866" sldId="329"/>
            <ac:spMk id="30" creationId="{EF637CD6-8ED2-002E-8572-669B196D5EF9}"/>
          </ac:spMkLst>
        </pc:spChg>
        <pc:spChg chg="mod">
          <ac:chgData name="antonio di maria" userId="f423441cb7f08663" providerId="LiveId" clId="{1B897261-B009-4DB2-92C5-69C75EE73BB7}" dt="2024-06-21T15:05:43.590" v="1532" actId="1035"/>
          <ac:spMkLst>
            <pc:docMk/>
            <pc:sldMk cId="2666317866" sldId="329"/>
            <ac:spMk id="31" creationId="{8EC949E5-0B18-D0BB-B8B1-0FE013BDF4C4}"/>
          </ac:spMkLst>
        </pc:spChg>
        <pc:spChg chg="mod">
          <ac:chgData name="antonio di maria" userId="f423441cb7f08663" providerId="LiveId" clId="{1B897261-B009-4DB2-92C5-69C75EE73BB7}" dt="2024-06-21T15:05:43.590" v="1532" actId="1035"/>
          <ac:spMkLst>
            <pc:docMk/>
            <pc:sldMk cId="2666317866" sldId="329"/>
            <ac:spMk id="39" creationId="{C0D6F50E-A5FE-8DE0-5D1D-88CC38896E96}"/>
          </ac:spMkLst>
        </pc:spChg>
        <pc:spChg chg="mod">
          <ac:chgData name="antonio di maria" userId="f423441cb7f08663" providerId="LiveId" clId="{1B897261-B009-4DB2-92C5-69C75EE73BB7}" dt="2024-06-21T15:05:43.590" v="1532" actId="1035"/>
          <ac:spMkLst>
            <pc:docMk/>
            <pc:sldMk cId="2666317866" sldId="329"/>
            <ac:spMk id="41" creationId="{36AB9C39-957B-EB6B-4F81-18A96DE8BE86}"/>
          </ac:spMkLst>
        </pc:spChg>
        <pc:spChg chg="mod">
          <ac:chgData name="antonio di maria" userId="f423441cb7f08663" providerId="LiveId" clId="{1B897261-B009-4DB2-92C5-69C75EE73BB7}" dt="2024-06-21T15:05:43.590" v="1532" actId="1035"/>
          <ac:spMkLst>
            <pc:docMk/>
            <pc:sldMk cId="2666317866" sldId="329"/>
            <ac:spMk id="42" creationId="{530A56CB-B7DD-B656-0B59-FB35C93FF68C}"/>
          </ac:spMkLst>
        </pc:spChg>
        <pc:spChg chg="mod">
          <ac:chgData name="antonio di maria" userId="f423441cb7f08663" providerId="LiveId" clId="{1B897261-B009-4DB2-92C5-69C75EE73BB7}" dt="2024-06-21T15:05:43.590" v="1532" actId="1035"/>
          <ac:spMkLst>
            <pc:docMk/>
            <pc:sldMk cId="2666317866" sldId="329"/>
            <ac:spMk id="43" creationId="{8EFB5447-91BE-C907-A3C8-C3463437882C}"/>
          </ac:spMkLst>
        </pc:spChg>
        <pc:spChg chg="mod">
          <ac:chgData name="antonio di maria" userId="f423441cb7f08663" providerId="LiveId" clId="{1B897261-B009-4DB2-92C5-69C75EE73BB7}" dt="2024-06-21T15:05:43.590" v="1532" actId="1035"/>
          <ac:spMkLst>
            <pc:docMk/>
            <pc:sldMk cId="2666317866" sldId="329"/>
            <ac:spMk id="44" creationId="{4C56E2B0-267E-F703-E623-CF5031622624}"/>
          </ac:spMkLst>
        </pc:spChg>
        <pc:spChg chg="mod">
          <ac:chgData name="antonio di maria" userId="f423441cb7f08663" providerId="LiveId" clId="{1B897261-B009-4DB2-92C5-69C75EE73BB7}" dt="2024-06-21T15:05:43.590" v="1532" actId="1035"/>
          <ac:spMkLst>
            <pc:docMk/>
            <pc:sldMk cId="2666317866" sldId="329"/>
            <ac:spMk id="45" creationId="{2E4F3CD7-D906-EE51-A6C2-72755335F2EF}"/>
          </ac:spMkLst>
        </pc:spChg>
        <pc:spChg chg="mod">
          <ac:chgData name="antonio di maria" userId="f423441cb7f08663" providerId="LiveId" clId="{1B897261-B009-4DB2-92C5-69C75EE73BB7}" dt="2024-06-21T15:05:43.590" v="1532" actId="1035"/>
          <ac:spMkLst>
            <pc:docMk/>
            <pc:sldMk cId="2666317866" sldId="329"/>
            <ac:spMk id="50" creationId="{70B220BB-AE28-78F7-FC37-87FFF5C00E58}"/>
          </ac:spMkLst>
        </pc:spChg>
        <pc:spChg chg="mod">
          <ac:chgData name="antonio di maria" userId="f423441cb7f08663" providerId="LiveId" clId="{1B897261-B009-4DB2-92C5-69C75EE73BB7}" dt="2024-06-21T15:05:43.590" v="1532" actId="1035"/>
          <ac:spMkLst>
            <pc:docMk/>
            <pc:sldMk cId="2666317866" sldId="329"/>
            <ac:spMk id="52" creationId="{C99BAFEB-1A78-BEF7-7AF3-86D0D1B42DEE}"/>
          </ac:spMkLst>
        </pc:spChg>
        <pc:spChg chg="mod">
          <ac:chgData name="antonio di maria" userId="f423441cb7f08663" providerId="LiveId" clId="{1B897261-B009-4DB2-92C5-69C75EE73BB7}" dt="2024-06-21T15:05:43.590" v="1532" actId="1035"/>
          <ac:spMkLst>
            <pc:docMk/>
            <pc:sldMk cId="2666317866" sldId="329"/>
            <ac:spMk id="53" creationId="{E7FA08CE-7A23-E533-60E3-2B0EBD28767F}"/>
          </ac:spMkLst>
        </pc:spChg>
        <pc:spChg chg="mod">
          <ac:chgData name="antonio di maria" userId="f423441cb7f08663" providerId="LiveId" clId="{1B897261-B009-4DB2-92C5-69C75EE73BB7}" dt="2024-06-21T15:05:43.590" v="1532" actId="1035"/>
          <ac:spMkLst>
            <pc:docMk/>
            <pc:sldMk cId="2666317866" sldId="329"/>
            <ac:spMk id="54" creationId="{4C3F985F-A305-C338-6364-035F79037D37}"/>
          </ac:spMkLst>
        </pc:spChg>
        <pc:spChg chg="mod">
          <ac:chgData name="antonio di maria" userId="f423441cb7f08663" providerId="LiveId" clId="{1B897261-B009-4DB2-92C5-69C75EE73BB7}" dt="2024-06-21T15:05:43.590" v="1532" actId="1035"/>
          <ac:spMkLst>
            <pc:docMk/>
            <pc:sldMk cId="2666317866" sldId="329"/>
            <ac:spMk id="55" creationId="{1CAE41AA-9E75-44BF-48C6-EF386BB76A4F}"/>
          </ac:spMkLst>
        </pc:spChg>
        <pc:spChg chg="mod">
          <ac:chgData name="antonio di maria" userId="f423441cb7f08663" providerId="LiveId" clId="{1B897261-B009-4DB2-92C5-69C75EE73BB7}" dt="2024-06-21T15:05:43.590" v="1532" actId="1035"/>
          <ac:spMkLst>
            <pc:docMk/>
            <pc:sldMk cId="2666317866" sldId="329"/>
            <ac:spMk id="56" creationId="{460F82C3-74AC-25C6-2004-6E83F975B91C}"/>
          </ac:spMkLst>
        </pc:spChg>
        <pc:spChg chg="mod">
          <ac:chgData name="antonio di maria" userId="f423441cb7f08663" providerId="LiveId" clId="{1B897261-B009-4DB2-92C5-69C75EE73BB7}" dt="2024-06-21T15:05:43.590" v="1532" actId="1035"/>
          <ac:spMkLst>
            <pc:docMk/>
            <pc:sldMk cId="2666317866" sldId="329"/>
            <ac:spMk id="61" creationId="{6304C84B-F5BB-D79E-B60C-264419005A97}"/>
          </ac:spMkLst>
        </pc:spChg>
        <pc:spChg chg="mod">
          <ac:chgData name="antonio di maria" userId="f423441cb7f08663" providerId="LiveId" clId="{1B897261-B009-4DB2-92C5-69C75EE73BB7}" dt="2024-06-21T15:05:43.590" v="1532" actId="1035"/>
          <ac:spMkLst>
            <pc:docMk/>
            <pc:sldMk cId="2666317866" sldId="329"/>
            <ac:spMk id="63" creationId="{A86ABA15-56B8-2069-1F74-115F34732959}"/>
          </ac:spMkLst>
        </pc:spChg>
        <pc:spChg chg="del mod">
          <ac:chgData name="antonio di maria" userId="f423441cb7f08663" providerId="LiveId" clId="{1B897261-B009-4DB2-92C5-69C75EE73BB7}" dt="2024-06-21T14:54:54.823" v="1144" actId="478"/>
          <ac:spMkLst>
            <pc:docMk/>
            <pc:sldMk cId="2666317866" sldId="329"/>
            <ac:spMk id="1024" creationId="{A962226E-89E8-B3FE-9ABA-6B3A27A0292B}"/>
          </ac:spMkLst>
        </pc:spChg>
        <pc:spChg chg="del mod">
          <ac:chgData name="antonio di maria" userId="f423441cb7f08663" providerId="LiveId" clId="{1B897261-B009-4DB2-92C5-69C75EE73BB7}" dt="2024-06-21T14:54:58.052" v="1145" actId="478"/>
          <ac:spMkLst>
            <pc:docMk/>
            <pc:sldMk cId="2666317866" sldId="329"/>
            <ac:spMk id="1025" creationId="{19FAD2FF-CA65-FDDC-99F8-7FB237125E9B}"/>
          </ac:spMkLst>
        </pc:spChg>
        <pc:spChg chg="mod">
          <ac:chgData name="antonio di maria" userId="f423441cb7f08663" providerId="LiveId" clId="{1B897261-B009-4DB2-92C5-69C75EE73BB7}" dt="2024-06-21T15:05:43.590" v="1532" actId="1035"/>
          <ac:spMkLst>
            <pc:docMk/>
            <pc:sldMk cId="2666317866" sldId="329"/>
            <ac:spMk id="1027" creationId="{1F3560B8-AEBC-638B-B328-D598EB72E416}"/>
          </ac:spMkLst>
        </pc:spChg>
        <pc:spChg chg="mod">
          <ac:chgData name="antonio di maria" userId="f423441cb7f08663" providerId="LiveId" clId="{1B897261-B009-4DB2-92C5-69C75EE73BB7}" dt="2024-06-21T15:05:43.590" v="1532" actId="1035"/>
          <ac:spMkLst>
            <pc:docMk/>
            <pc:sldMk cId="2666317866" sldId="329"/>
            <ac:spMk id="1028" creationId="{E58B79CA-903F-7548-420F-D27AA33B1476}"/>
          </ac:spMkLst>
        </pc:spChg>
        <pc:spChg chg="add mod">
          <ac:chgData name="antonio di maria" userId="f423441cb7f08663" providerId="LiveId" clId="{1B897261-B009-4DB2-92C5-69C75EE73BB7}" dt="2024-06-21T15:06:24.767" v="1539" actId="1035"/>
          <ac:spMkLst>
            <pc:docMk/>
            <pc:sldMk cId="2666317866" sldId="329"/>
            <ac:spMk id="1032" creationId="{5E346C2D-58C9-90E9-B263-1E48169C3706}"/>
          </ac:spMkLst>
        </pc:spChg>
        <pc:grpChg chg="add mod">
          <ac:chgData name="antonio di maria" userId="f423441cb7f08663" providerId="LiveId" clId="{1B897261-B009-4DB2-92C5-69C75EE73BB7}" dt="2024-06-21T15:05:43.590" v="1532" actId="1035"/>
          <ac:grpSpMkLst>
            <pc:docMk/>
            <pc:sldMk cId="2666317866" sldId="329"/>
            <ac:grpSpMk id="3" creationId="{2B4131E4-461B-0CC6-F59A-6D922322FC88}"/>
          </ac:grpSpMkLst>
        </pc:grpChg>
        <pc:grpChg chg="add mod">
          <ac:chgData name="antonio di maria" userId="f423441cb7f08663" providerId="LiveId" clId="{1B897261-B009-4DB2-92C5-69C75EE73BB7}" dt="2024-06-21T15:05:43.590" v="1532" actId="1035"/>
          <ac:grpSpMkLst>
            <pc:docMk/>
            <pc:sldMk cId="2666317866" sldId="329"/>
            <ac:grpSpMk id="9" creationId="{C6CB44E7-0E51-2DD3-C5DD-9853FC5DD4B1}"/>
          </ac:grpSpMkLst>
        </pc:grpChg>
        <pc:grpChg chg="add mod">
          <ac:chgData name="antonio di maria" userId="f423441cb7f08663" providerId="LiveId" clId="{1B897261-B009-4DB2-92C5-69C75EE73BB7}" dt="2024-06-21T14:41:52.608" v="512" actId="164"/>
          <ac:grpSpMkLst>
            <pc:docMk/>
            <pc:sldMk cId="2666317866" sldId="329"/>
            <ac:grpSpMk id="13" creationId="{0E53BED2-3B9A-9271-03E4-9BF48C02798A}"/>
          </ac:grpSpMkLst>
        </pc:grpChg>
        <pc:grpChg chg="add mod">
          <ac:chgData name="antonio di maria" userId="f423441cb7f08663" providerId="LiveId" clId="{1B897261-B009-4DB2-92C5-69C75EE73BB7}" dt="2024-06-21T15:05:43.590" v="1532" actId="1035"/>
          <ac:grpSpMkLst>
            <pc:docMk/>
            <pc:sldMk cId="2666317866" sldId="329"/>
            <ac:grpSpMk id="14" creationId="{221630C3-F5A5-C273-BF05-8CDC3D7D8DF9}"/>
          </ac:grpSpMkLst>
        </pc:grpChg>
        <pc:grpChg chg="add mod">
          <ac:chgData name="antonio di maria" userId="f423441cb7f08663" providerId="LiveId" clId="{1B897261-B009-4DB2-92C5-69C75EE73BB7}" dt="2024-06-21T15:05:43.590" v="1532" actId="1035"/>
          <ac:grpSpMkLst>
            <pc:docMk/>
            <pc:sldMk cId="2666317866" sldId="329"/>
            <ac:grpSpMk id="15" creationId="{00D00917-B01A-5689-8464-31BC9965435B}"/>
          </ac:grpSpMkLst>
        </pc:grpChg>
        <pc:grpChg chg="add mod">
          <ac:chgData name="antonio di maria" userId="f423441cb7f08663" providerId="LiveId" clId="{1B897261-B009-4DB2-92C5-69C75EE73BB7}" dt="2024-06-21T15:05:43.590" v="1532" actId="1035"/>
          <ac:grpSpMkLst>
            <pc:docMk/>
            <pc:sldMk cId="2666317866" sldId="329"/>
            <ac:grpSpMk id="16" creationId="{145F07FF-1183-6ECA-63E1-350DEC0E58AC}"/>
          </ac:grpSpMkLst>
        </pc:grpChg>
        <pc:grpChg chg="add mod">
          <ac:chgData name="antonio di maria" userId="f423441cb7f08663" providerId="LiveId" clId="{1B897261-B009-4DB2-92C5-69C75EE73BB7}" dt="2024-06-21T15:05:43.590" v="1532" actId="1035"/>
          <ac:grpSpMkLst>
            <pc:docMk/>
            <pc:sldMk cId="2666317866" sldId="329"/>
            <ac:grpSpMk id="24" creationId="{B0855FA5-AE3E-E558-62C8-7DB5486BAFD9}"/>
          </ac:grpSpMkLst>
        </pc:grpChg>
        <pc:grpChg chg="mod">
          <ac:chgData name="antonio di maria" userId="f423441cb7f08663" providerId="LiveId" clId="{1B897261-B009-4DB2-92C5-69C75EE73BB7}" dt="2024-06-21T15:05:43.590" v="1532" actId="1035"/>
          <ac:grpSpMkLst>
            <pc:docMk/>
            <pc:sldMk cId="2666317866" sldId="329"/>
            <ac:grpSpMk id="26" creationId="{7D241C71-2256-7DE2-A8C2-C31A0516B8B3}"/>
          </ac:grpSpMkLst>
        </pc:grpChg>
        <pc:grpChg chg="add mod">
          <ac:chgData name="antonio di maria" userId="f423441cb7f08663" providerId="LiveId" clId="{1B897261-B009-4DB2-92C5-69C75EE73BB7}" dt="2024-06-21T15:05:43.590" v="1532" actId="1035"/>
          <ac:grpSpMkLst>
            <pc:docMk/>
            <pc:sldMk cId="2666317866" sldId="329"/>
            <ac:grpSpMk id="32" creationId="{026A6D61-9C63-B140-4C73-275D2921DB28}"/>
          </ac:grpSpMkLst>
        </pc:grpChg>
        <pc:grpChg chg="add mod">
          <ac:chgData name="antonio di maria" userId="f423441cb7f08663" providerId="LiveId" clId="{1B897261-B009-4DB2-92C5-69C75EE73BB7}" dt="2024-06-21T15:05:43.590" v="1532" actId="1035"/>
          <ac:grpSpMkLst>
            <pc:docMk/>
            <pc:sldMk cId="2666317866" sldId="329"/>
            <ac:grpSpMk id="38" creationId="{1E5E021A-1E3B-87EA-AADF-6C0852ED4603}"/>
          </ac:grpSpMkLst>
        </pc:grpChg>
        <pc:grpChg chg="mod">
          <ac:chgData name="antonio di maria" userId="f423441cb7f08663" providerId="LiveId" clId="{1B897261-B009-4DB2-92C5-69C75EE73BB7}" dt="2024-06-21T15:05:43.590" v="1532" actId="1035"/>
          <ac:grpSpMkLst>
            <pc:docMk/>
            <pc:sldMk cId="2666317866" sldId="329"/>
            <ac:grpSpMk id="40" creationId="{11CD059A-9CC2-0253-4A0C-AB5A6A80FA86}"/>
          </ac:grpSpMkLst>
        </pc:grpChg>
        <pc:grpChg chg="add mod">
          <ac:chgData name="antonio di maria" userId="f423441cb7f08663" providerId="LiveId" clId="{1B897261-B009-4DB2-92C5-69C75EE73BB7}" dt="2024-06-21T15:05:43.590" v="1532" actId="1035"/>
          <ac:grpSpMkLst>
            <pc:docMk/>
            <pc:sldMk cId="2666317866" sldId="329"/>
            <ac:grpSpMk id="46" creationId="{61BF580A-629C-2856-423E-0D9B0427AAB3}"/>
          </ac:grpSpMkLst>
        </pc:grpChg>
        <pc:grpChg chg="add mod">
          <ac:chgData name="antonio di maria" userId="f423441cb7f08663" providerId="LiveId" clId="{1B897261-B009-4DB2-92C5-69C75EE73BB7}" dt="2024-06-21T15:05:43.590" v="1532" actId="1035"/>
          <ac:grpSpMkLst>
            <pc:docMk/>
            <pc:sldMk cId="2666317866" sldId="329"/>
            <ac:grpSpMk id="49" creationId="{8235FE82-511A-284F-81A6-E50F4D447282}"/>
          </ac:grpSpMkLst>
        </pc:grpChg>
        <pc:grpChg chg="mod">
          <ac:chgData name="antonio di maria" userId="f423441cb7f08663" providerId="LiveId" clId="{1B897261-B009-4DB2-92C5-69C75EE73BB7}" dt="2024-06-21T15:05:43.590" v="1532" actId="1035"/>
          <ac:grpSpMkLst>
            <pc:docMk/>
            <pc:sldMk cId="2666317866" sldId="329"/>
            <ac:grpSpMk id="51" creationId="{FEE2F2BA-BC3B-116B-3200-C46B3AB48450}"/>
          </ac:grpSpMkLst>
        </pc:grpChg>
        <pc:grpChg chg="add mod">
          <ac:chgData name="antonio di maria" userId="f423441cb7f08663" providerId="LiveId" clId="{1B897261-B009-4DB2-92C5-69C75EE73BB7}" dt="2024-06-21T15:05:43.590" v="1532" actId="1035"/>
          <ac:grpSpMkLst>
            <pc:docMk/>
            <pc:sldMk cId="2666317866" sldId="329"/>
            <ac:grpSpMk id="60" creationId="{E5A23B92-C1A0-F6BE-6874-CDE75D6DC672}"/>
          </ac:grpSpMkLst>
        </pc:grpChg>
        <pc:grpChg chg="mod">
          <ac:chgData name="antonio di maria" userId="f423441cb7f08663" providerId="LiveId" clId="{1B897261-B009-4DB2-92C5-69C75EE73BB7}" dt="2024-06-21T15:05:43.590" v="1532" actId="1035"/>
          <ac:grpSpMkLst>
            <pc:docMk/>
            <pc:sldMk cId="2666317866" sldId="329"/>
            <ac:grpSpMk id="62" creationId="{30CFA55F-61E8-F551-EE94-D35FFB6BE3EA}"/>
          </ac:grpSpMkLst>
        </pc:grpChg>
        <pc:grpChg chg="add mod">
          <ac:chgData name="antonio di maria" userId="f423441cb7f08663" providerId="LiveId" clId="{1B897261-B009-4DB2-92C5-69C75EE73BB7}" dt="2024-06-21T15:05:43.590" v="1532" actId="1035"/>
          <ac:grpSpMkLst>
            <pc:docMk/>
            <pc:sldMk cId="2666317866" sldId="329"/>
            <ac:grpSpMk id="1033" creationId="{D8FB559D-61AE-8CB7-09EE-5924FB26616E}"/>
          </ac:grpSpMkLst>
        </pc:grpChg>
        <pc:graphicFrameChg chg="add del mod modGraphic">
          <ac:chgData name="antonio di maria" userId="f423441cb7f08663" providerId="LiveId" clId="{1B897261-B009-4DB2-92C5-69C75EE73BB7}" dt="2024-06-21T11:13:09.864" v="160" actId="478"/>
          <ac:graphicFrameMkLst>
            <pc:docMk/>
            <pc:sldMk cId="2666317866" sldId="329"/>
            <ac:graphicFrameMk id="10" creationId="{9C932985-DB76-72A4-7E03-35BEF07F8BCA}"/>
          </ac:graphicFrameMkLst>
        </pc:graphicFrameChg>
        <pc:picChg chg="add mod">
          <ac:chgData name="antonio di maria" userId="f423441cb7f08663" providerId="LiveId" clId="{1B897261-B009-4DB2-92C5-69C75EE73BB7}" dt="2024-06-21T15:05:43.590" v="1532" actId="1035"/>
          <ac:picMkLst>
            <pc:docMk/>
            <pc:sldMk cId="2666317866" sldId="329"/>
            <ac:picMk id="1026" creationId="{AF4527D1-329D-B76E-9BF7-BD7D1C3A8B73}"/>
          </ac:picMkLst>
        </pc:picChg>
        <pc:picChg chg="add mod">
          <ac:chgData name="antonio di maria" userId="f423441cb7f08663" providerId="LiveId" clId="{1B897261-B009-4DB2-92C5-69C75EE73BB7}" dt="2024-06-21T11:08:20.347" v="103" actId="1076"/>
          <ac:picMkLst>
            <pc:docMk/>
            <pc:sldMk cId="2666317866" sldId="329"/>
            <ac:picMk id="1028" creationId="{12A84D40-756C-BC1F-4EBC-28A598E5F1C5}"/>
          </ac:picMkLst>
        </pc:picChg>
        <pc:picChg chg="add mod">
          <ac:chgData name="antonio di maria" userId="f423441cb7f08663" providerId="LiveId" clId="{1B897261-B009-4DB2-92C5-69C75EE73BB7}" dt="2024-06-21T15:05:43.590" v="1532" actId="1035"/>
          <ac:picMkLst>
            <pc:docMk/>
            <pc:sldMk cId="2666317866" sldId="329"/>
            <ac:picMk id="1030" creationId="{910DE3DB-B8A9-4603-C711-9962EEFEC07B}"/>
          </ac:picMkLst>
        </pc:picChg>
        <pc:cxnChg chg="add mod">
          <ac:chgData name="antonio di maria" userId="f423441cb7f08663" providerId="LiveId" clId="{1B897261-B009-4DB2-92C5-69C75EE73BB7}" dt="2024-06-21T15:05:43.590" v="1532" actId="1035"/>
          <ac:cxnSpMkLst>
            <pc:docMk/>
            <pc:sldMk cId="2666317866" sldId="329"/>
            <ac:cxnSpMk id="6" creationId="{CF450F86-8E5D-E178-C8B1-5F6062AE68B9}"/>
          </ac:cxnSpMkLst>
        </pc:cxnChg>
        <pc:cxnChg chg="add mod">
          <ac:chgData name="antonio di maria" userId="f423441cb7f08663" providerId="LiveId" clId="{1B897261-B009-4DB2-92C5-69C75EE73BB7}" dt="2024-06-21T15:05:43.590" v="1532" actId="1035"/>
          <ac:cxnSpMkLst>
            <pc:docMk/>
            <pc:sldMk cId="2666317866" sldId="329"/>
            <ac:cxnSpMk id="8" creationId="{55E79BAB-0BF4-524C-D2F0-EFAC6CD4547C}"/>
          </ac:cxnSpMkLst>
        </pc:cxnChg>
        <pc:cxnChg chg="mod">
          <ac:chgData name="antonio di maria" userId="f423441cb7f08663" providerId="LiveId" clId="{1B897261-B009-4DB2-92C5-69C75EE73BB7}" dt="2024-06-21T15:05:43.590" v="1532" actId="1035"/>
          <ac:cxnSpMkLst>
            <pc:docMk/>
            <pc:sldMk cId="2666317866" sldId="329"/>
            <ac:cxnSpMk id="17" creationId="{CD65B62E-2B4A-9CB8-2E88-AECCD89A67D9}"/>
          </ac:cxnSpMkLst>
        </pc:cxnChg>
        <pc:cxnChg chg="mod">
          <ac:chgData name="antonio di maria" userId="f423441cb7f08663" providerId="LiveId" clId="{1B897261-B009-4DB2-92C5-69C75EE73BB7}" dt="2024-06-21T15:05:43.590" v="1532" actId="1035"/>
          <ac:cxnSpMkLst>
            <pc:docMk/>
            <pc:sldMk cId="2666317866" sldId="329"/>
            <ac:cxnSpMk id="18" creationId="{4286AA61-3A7C-7661-FD3D-04507754F152}"/>
          </ac:cxnSpMkLst>
        </pc:cxnChg>
        <pc:cxnChg chg="mod">
          <ac:chgData name="antonio di maria" userId="f423441cb7f08663" providerId="LiveId" clId="{1B897261-B009-4DB2-92C5-69C75EE73BB7}" dt="2024-06-21T15:05:43.590" v="1532" actId="1035"/>
          <ac:cxnSpMkLst>
            <pc:docMk/>
            <pc:sldMk cId="2666317866" sldId="329"/>
            <ac:cxnSpMk id="33" creationId="{C00DAAA4-9985-7E54-CB7C-CC5E8CD33495}"/>
          </ac:cxnSpMkLst>
        </pc:cxnChg>
        <pc:cxnChg chg="mod">
          <ac:chgData name="antonio di maria" userId="f423441cb7f08663" providerId="LiveId" clId="{1B897261-B009-4DB2-92C5-69C75EE73BB7}" dt="2024-06-21T15:05:43.590" v="1532" actId="1035"/>
          <ac:cxnSpMkLst>
            <pc:docMk/>
            <pc:sldMk cId="2666317866" sldId="329"/>
            <ac:cxnSpMk id="34" creationId="{6556EA16-0FED-D63B-E2C1-A358AB24BBCC}"/>
          </ac:cxnSpMkLst>
        </pc:cxnChg>
        <pc:cxnChg chg="mod">
          <ac:chgData name="antonio di maria" userId="f423441cb7f08663" providerId="LiveId" clId="{1B897261-B009-4DB2-92C5-69C75EE73BB7}" dt="2024-06-21T15:05:43.590" v="1532" actId="1035"/>
          <ac:cxnSpMkLst>
            <pc:docMk/>
            <pc:sldMk cId="2666317866" sldId="329"/>
            <ac:cxnSpMk id="47" creationId="{5BE5BBC7-958C-EBF3-13F1-83421CBE2D3A}"/>
          </ac:cxnSpMkLst>
        </pc:cxnChg>
        <pc:cxnChg chg="mod">
          <ac:chgData name="antonio di maria" userId="f423441cb7f08663" providerId="LiveId" clId="{1B897261-B009-4DB2-92C5-69C75EE73BB7}" dt="2024-06-21T15:05:43.590" v="1532" actId="1035"/>
          <ac:cxnSpMkLst>
            <pc:docMk/>
            <pc:sldMk cId="2666317866" sldId="329"/>
            <ac:cxnSpMk id="48" creationId="{EED5EE00-A4B0-7939-6508-F47BC07CED5D}"/>
          </ac:cxnSpMkLst>
        </pc:cxnChg>
        <pc:cxnChg chg="add mod">
          <ac:chgData name="antonio di maria" userId="f423441cb7f08663" providerId="LiveId" clId="{1B897261-B009-4DB2-92C5-69C75EE73BB7}" dt="2024-06-21T15:05:43.590" v="1532" actId="1035"/>
          <ac:cxnSpMkLst>
            <pc:docMk/>
            <pc:sldMk cId="2666317866" sldId="329"/>
            <ac:cxnSpMk id="57" creationId="{47968585-2931-98BB-6061-23AB2FCC1A9D}"/>
          </ac:cxnSpMkLst>
        </pc:cxnChg>
        <pc:cxnChg chg="add mod">
          <ac:chgData name="antonio di maria" userId="f423441cb7f08663" providerId="LiveId" clId="{1B897261-B009-4DB2-92C5-69C75EE73BB7}" dt="2024-06-21T14:54:31.201" v="1141"/>
          <ac:cxnSpMkLst>
            <pc:docMk/>
            <pc:sldMk cId="2666317866" sldId="329"/>
            <ac:cxnSpMk id="59" creationId="{AF546B0B-8531-BBBA-FBD7-08F457B18BEC}"/>
          </ac:cxnSpMkLst>
        </pc:cxnChg>
        <pc:cxnChg chg="add mod">
          <ac:chgData name="antonio di maria" userId="f423441cb7f08663" providerId="LiveId" clId="{1B897261-B009-4DB2-92C5-69C75EE73BB7}" dt="2024-06-21T15:05:43.590" v="1532" actId="1035"/>
          <ac:cxnSpMkLst>
            <pc:docMk/>
            <pc:sldMk cId="2666317866" sldId="329"/>
            <ac:cxnSpMk id="1029" creationId="{333742DB-0A77-FA0D-9A7E-805894FE65C4}"/>
          </ac:cxnSpMkLst>
        </pc:cxnChg>
      </pc:sldChg>
      <pc:sldChg chg="addSp delSp modSp new mod">
        <pc:chgData name="antonio di maria" userId="f423441cb7f08663" providerId="LiveId" clId="{1B897261-B009-4DB2-92C5-69C75EE73BB7}" dt="2024-06-22T08:35:12.917" v="3709" actId="692"/>
        <pc:sldMkLst>
          <pc:docMk/>
          <pc:sldMk cId="2930850245" sldId="330"/>
        </pc:sldMkLst>
        <pc:spChg chg="del">
          <ac:chgData name="antonio di maria" userId="f423441cb7f08663" providerId="LiveId" clId="{1B897261-B009-4DB2-92C5-69C75EE73BB7}" dt="2024-06-21T15:08:09.837" v="1541" actId="478"/>
          <ac:spMkLst>
            <pc:docMk/>
            <pc:sldMk cId="2930850245" sldId="330"/>
            <ac:spMk id="2" creationId="{BE1D6186-7FB3-96C4-F9A7-D0CBB025E9F3}"/>
          </ac:spMkLst>
        </pc:spChg>
        <pc:spChg chg="add mod">
          <ac:chgData name="antonio di maria" userId="f423441cb7f08663" providerId="LiveId" clId="{1B897261-B009-4DB2-92C5-69C75EE73BB7}" dt="2024-06-21T15:08:10.217" v="1542"/>
          <ac:spMkLst>
            <pc:docMk/>
            <pc:sldMk cId="2930850245" sldId="330"/>
            <ac:spMk id="3" creationId="{500D3380-22D0-0CF0-55D3-7645C73D5500}"/>
          </ac:spMkLst>
        </pc:spChg>
        <pc:spChg chg="add mod">
          <ac:chgData name="antonio di maria" userId="f423441cb7f08663" providerId="LiveId" clId="{1B897261-B009-4DB2-92C5-69C75EE73BB7}" dt="2024-06-22T08:34:36.400" v="3700" actId="692"/>
          <ac:spMkLst>
            <pc:docMk/>
            <pc:sldMk cId="2930850245" sldId="330"/>
            <ac:spMk id="4" creationId="{238BB1CF-C03E-00A5-EB4E-E556EEC3B1E8}"/>
          </ac:spMkLst>
        </pc:spChg>
        <pc:spChg chg="add mod">
          <ac:chgData name="antonio di maria" userId="f423441cb7f08663" providerId="LiveId" clId="{1B897261-B009-4DB2-92C5-69C75EE73BB7}" dt="2024-06-22T07:59:38.568" v="2623" actId="113"/>
          <ac:spMkLst>
            <pc:docMk/>
            <pc:sldMk cId="2930850245" sldId="330"/>
            <ac:spMk id="5" creationId="{85530A6B-A518-FE93-5E53-FBEABB722A0B}"/>
          </ac:spMkLst>
        </pc:spChg>
        <pc:spChg chg="add del mod">
          <ac:chgData name="antonio di maria" userId="f423441cb7f08663" providerId="LiveId" clId="{1B897261-B009-4DB2-92C5-69C75EE73BB7}" dt="2024-06-21T15:26:52.565" v="2222" actId="478"/>
          <ac:spMkLst>
            <pc:docMk/>
            <pc:sldMk cId="2930850245" sldId="330"/>
            <ac:spMk id="6" creationId="{02A8AB79-7652-600A-3567-89361481775A}"/>
          </ac:spMkLst>
        </pc:spChg>
        <pc:spChg chg="add del mod">
          <ac:chgData name="antonio di maria" userId="f423441cb7f08663" providerId="LiveId" clId="{1B897261-B009-4DB2-92C5-69C75EE73BB7}" dt="2024-06-21T15:26:54.615" v="2223" actId="478"/>
          <ac:spMkLst>
            <pc:docMk/>
            <pc:sldMk cId="2930850245" sldId="330"/>
            <ac:spMk id="7" creationId="{71BBED03-4CF7-1B05-A105-4B2420D4BA10}"/>
          </ac:spMkLst>
        </pc:spChg>
        <pc:spChg chg="add del mod">
          <ac:chgData name="antonio di maria" userId="f423441cb7f08663" providerId="LiveId" clId="{1B897261-B009-4DB2-92C5-69C75EE73BB7}" dt="2024-06-21T15:26:58.783" v="2225" actId="478"/>
          <ac:spMkLst>
            <pc:docMk/>
            <pc:sldMk cId="2930850245" sldId="330"/>
            <ac:spMk id="8" creationId="{39E8873F-4E57-8F70-2D92-CAF2999C0CCF}"/>
          </ac:spMkLst>
        </pc:spChg>
        <pc:spChg chg="add del mod">
          <ac:chgData name="antonio di maria" userId="f423441cb7f08663" providerId="LiveId" clId="{1B897261-B009-4DB2-92C5-69C75EE73BB7}" dt="2024-06-21T15:26:56.712" v="2224" actId="478"/>
          <ac:spMkLst>
            <pc:docMk/>
            <pc:sldMk cId="2930850245" sldId="330"/>
            <ac:spMk id="9" creationId="{54D4E5EC-9519-8D69-9B5A-98C367664E9C}"/>
          </ac:spMkLst>
        </pc:spChg>
        <pc:spChg chg="add del mod">
          <ac:chgData name="antonio di maria" userId="f423441cb7f08663" providerId="LiveId" clId="{1B897261-B009-4DB2-92C5-69C75EE73BB7}" dt="2024-06-21T15:26:50.409" v="2221" actId="478"/>
          <ac:spMkLst>
            <pc:docMk/>
            <pc:sldMk cId="2930850245" sldId="330"/>
            <ac:spMk id="10" creationId="{9AD285B6-5FA2-9DB7-60B4-51A5D0F4DC22}"/>
          </ac:spMkLst>
        </pc:spChg>
        <pc:spChg chg="add mod">
          <ac:chgData name="antonio di maria" userId="f423441cb7f08663" providerId="LiveId" clId="{1B897261-B009-4DB2-92C5-69C75EE73BB7}" dt="2024-06-22T07:59:56.131" v="2624" actId="164"/>
          <ac:spMkLst>
            <pc:docMk/>
            <pc:sldMk cId="2930850245" sldId="330"/>
            <ac:spMk id="13" creationId="{4E219822-5B3A-6CBA-456D-5C15BC6F0952}"/>
          </ac:spMkLst>
        </pc:spChg>
        <pc:spChg chg="add mod">
          <ac:chgData name="antonio di maria" userId="f423441cb7f08663" providerId="LiveId" clId="{1B897261-B009-4DB2-92C5-69C75EE73BB7}" dt="2024-06-22T07:59:56.131" v="2624" actId="164"/>
          <ac:spMkLst>
            <pc:docMk/>
            <pc:sldMk cId="2930850245" sldId="330"/>
            <ac:spMk id="14" creationId="{35B7C41C-8F0F-9E49-850A-F5F64F270E78}"/>
          </ac:spMkLst>
        </pc:spChg>
        <pc:spChg chg="add mod">
          <ac:chgData name="antonio di maria" userId="f423441cb7f08663" providerId="LiveId" clId="{1B897261-B009-4DB2-92C5-69C75EE73BB7}" dt="2024-06-22T07:59:56.131" v="2624" actId="164"/>
          <ac:spMkLst>
            <pc:docMk/>
            <pc:sldMk cId="2930850245" sldId="330"/>
            <ac:spMk id="15" creationId="{2D365691-6270-30AA-5D97-86E7D4509B8B}"/>
          </ac:spMkLst>
        </pc:spChg>
        <pc:spChg chg="add mod">
          <ac:chgData name="antonio di maria" userId="f423441cb7f08663" providerId="LiveId" clId="{1B897261-B009-4DB2-92C5-69C75EE73BB7}" dt="2024-06-22T07:59:56.131" v="2624" actId="164"/>
          <ac:spMkLst>
            <pc:docMk/>
            <pc:sldMk cId="2930850245" sldId="330"/>
            <ac:spMk id="16" creationId="{D7D641F0-6A16-E43E-40ED-265BA46F00DD}"/>
          </ac:spMkLst>
        </pc:spChg>
        <pc:spChg chg="add mod">
          <ac:chgData name="antonio di maria" userId="f423441cb7f08663" providerId="LiveId" clId="{1B897261-B009-4DB2-92C5-69C75EE73BB7}" dt="2024-06-22T08:34:58.340" v="3706" actId="1038"/>
          <ac:spMkLst>
            <pc:docMk/>
            <pc:sldMk cId="2930850245" sldId="330"/>
            <ac:spMk id="17" creationId="{33047A79-0CB9-2664-FC2B-F575525236D3}"/>
          </ac:spMkLst>
        </pc:spChg>
        <pc:spChg chg="add mod">
          <ac:chgData name="antonio di maria" userId="f423441cb7f08663" providerId="LiveId" clId="{1B897261-B009-4DB2-92C5-69C75EE73BB7}" dt="2024-06-21T15:42:23.951" v="2570" actId="1076"/>
          <ac:spMkLst>
            <pc:docMk/>
            <pc:sldMk cId="2930850245" sldId="330"/>
            <ac:spMk id="18" creationId="{B1EAF859-1F2B-B7CB-2C8C-7EFD34075C42}"/>
          </ac:spMkLst>
        </pc:spChg>
        <pc:grpChg chg="add mod">
          <ac:chgData name="antonio di maria" userId="f423441cb7f08663" providerId="LiveId" clId="{1B897261-B009-4DB2-92C5-69C75EE73BB7}" dt="2024-06-22T07:59:56.131" v="2624" actId="164"/>
          <ac:grpSpMkLst>
            <pc:docMk/>
            <pc:sldMk cId="2930850245" sldId="330"/>
            <ac:grpSpMk id="25" creationId="{5CDA5B8E-66B2-9A80-083F-DCD81EDFDC2A}"/>
          </ac:grpSpMkLst>
        </pc:grpChg>
        <pc:picChg chg="add mod">
          <ac:chgData name="antonio di maria" userId="f423441cb7f08663" providerId="LiveId" clId="{1B897261-B009-4DB2-92C5-69C75EE73BB7}" dt="2024-06-22T07:59:56.131" v="2624" actId="164"/>
          <ac:picMkLst>
            <pc:docMk/>
            <pc:sldMk cId="2930850245" sldId="330"/>
            <ac:picMk id="12" creationId="{51416A71-7FB3-A8D5-D0E9-283949E360F6}"/>
          </ac:picMkLst>
        </pc:picChg>
        <pc:picChg chg="add mod">
          <ac:chgData name="antonio di maria" userId="f423441cb7f08663" providerId="LiveId" clId="{1B897261-B009-4DB2-92C5-69C75EE73BB7}" dt="2024-06-21T15:09:12.782" v="1554" actId="1036"/>
          <ac:picMkLst>
            <pc:docMk/>
            <pc:sldMk cId="2930850245" sldId="330"/>
            <ac:picMk id="1026" creationId="{BF1F3E4B-9DEB-DB71-8153-4217D649E9CF}"/>
          </ac:picMkLst>
        </pc:picChg>
        <pc:cxnChg chg="add del mod">
          <ac:chgData name="antonio di maria" userId="f423441cb7f08663" providerId="LiveId" clId="{1B897261-B009-4DB2-92C5-69C75EE73BB7}" dt="2024-06-21T15:42:34.045" v="2572" actId="11529"/>
          <ac:cxnSpMkLst>
            <pc:docMk/>
            <pc:sldMk cId="2930850245" sldId="330"/>
            <ac:cxnSpMk id="20" creationId="{C4F75CFA-3FF3-7EFE-4543-3B897B13DE47}"/>
          </ac:cxnSpMkLst>
        </pc:cxnChg>
        <pc:cxnChg chg="add mod">
          <ac:chgData name="antonio di maria" userId="f423441cb7f08663" providerId="LiveId" clId="{1B897261-B009-4DB2-92C5-69C75EE73BB7}" dt="2024-06-22T08:35:12.917" v="3709" actId="692"/>
          <ac:cxnSpMkLst>
            <pc:docMk/>
            <pc:sldMk cId="2930850245" sldId="330"/>
            <ac:cxnSpMk id="22" creationId="{CAE91F59-1042-B575-EB68-CCF50C4EFC4F}"/>
          </ac:cxnSpMkLst>
        </pc:cxnChg>
        <pc:cxnChg chg="add mod">
          <ac:chgData name="antonio di maria" userId="f423441cb7f08663" providerId="LiveId" clId="{1B897261-B009-4DB2-92C5-69C75EE73BB7}" dt="2024-06-22T08:35:12.917" v="3709" actId="692"/>
          <ac:cxnSpMkLst>
            <pc:docMk/>
            <pc:sldMk cId="2930850245" sldId="330"/>
            <ac:cxnSpMk id="24" creationId="{65362707-B221-128A-AB30-54CF7171ADE5}"/>
          </ac:cxnSpMkLst>
        </pc:cxnChg>
      </pc:sldChg>
      <pc:sldChg chg="addSp delSp modSp new mod">
        <pc:chgData name="antonio di maria" userId="f423441cb7f08663" providerId="LiveId" clId="{1B897261-B009-4DB2-92C5-69C75EE73BB7}" dt="2024-06-22T08:45:24.277" v="4020" actId="1035"/>
        <pc:sldMkLst>
          <pc:docMk/>
          <pc:sldMk cId="1009264422" sldId="331"/>
        </pc:sldMkLst>
        <pc:spChg chg="del">
          <ac:chgData name="antonio di maria" userId="f423441cb7f08663" providerId="LiveId" clId="{1B897261-B009-4DB2-92C5-69C75EE73BB7}" dt="2024-06-22T07:58:44.914" v="2620" actId="478"/>
          <ac:spMkLst>
            <pc:docMk/>
            <pc:sldMk cId="1009264422" sldId="331"/>
            <ac:spMk id="2" creationId="{6A92E467-7562-1FED-856F-209FD87D9166}"/>
          </ac:spMkLst>
        </pc:spChg>
        <pc:spChg chg="add mod">
          <ac:chgData name="antonio di maria" userId="f423441cb7f08663" providerId="LiveId" clId="{1B897261-B009-4DB2-92C5-69C75EE73BB7}" dt="2024-06-22T08:39:13.958" v="3833" actId="14100"/>
          <ac:spMkLst>
            <pc:docMk/>
            <pc:sldMk cId="1009264422" sldId="331"/>
            <ac:spMk id="3" creationId="{504C18B0-3156-002B-085E-EA588F798E50}"/>
          </ac:spMkLst>
        </pc:spChg>
        <pc:spChg chg="add mod">
          <ac:chgData name="antonio di maria" userId="f423441cb7f08663" providerId="LiveId" clId="{1B897261-B009-4DB2-92C5-69C75EE73BB7}" dt="2024-06-22T08:42:56.927" v="3952" actId="1035"/>
          <ac:spMkLst>
            <pc:docMk/>
            <pc:sldMk cId="1009264422" sldId="331"/>
            <ac:spMk id="4" creationId="{9AC49C7F-B562-7D91-F253-AD4D62E98316}"/>
          </ac:spMkLst>
        </pc:spChg>
        <pc:spChg chg="add mod">
          <ac:chgData name="antonio di maria" userId="f423441cb7f08663" providerId="LiveId" clId="{1B897261-B009-4DB2-92C5-69C75EE73BB7}" dt="2024-06-22T08:03:53.596" v="2634"/>
          <ac:spMkLst>
            <pc:docMk/>
            <pc:sldMk cId="1009264422" sldId="331"/>
            <ac:spMk id="5" creationId="{35745D73-ACBC-A669-E43D-1BED5A8DE1BA}"/>
          </ac:spMkLst>
        </pc:spChg>
        <pc:spChg chg="mod">
          <ac:chgData name="antonio di maria" userId="f423441cb7f08663" providerId="LiveId" clId="{1B897261-B009-4DB2-92C5-69C75EE73BB7}" dt="2024-06-22T08:45:07.430" v="3999" actId="1038"/>
          <ac:spMkLst>
            <pc:docMk/>
            <pc:sldMk cId="1009264422" sldId="331"/>
            <ac:spMk id="8" creationId="{953086DA-482F-8213-21A7-8C7ECAD1BFA6}"/>
          </ac:spMkLst>
        </pc:spChg>
        <pc:spChg chg="mod">
          <ac:chgData name="antonio di maria" userId="f423441cb7f08663" providerId="LiveId" clId="{1B897261-B009-4DB2-92C5-69C75EE73BB7}" dt="2024-06-22T08:45:07.430" v="3999" actId="1038"/>
          <ac:spMkLst>
            <pc:docMk/>
            <pc:sldMk cId="1009264422" sldId="331"/>
            <ac:spMk id="9" creationId="{4480A769-033B-C9E8-503B-2367723CF57B}"/>
          </ac:spMkLst>
        </pc:spChg>
        <pc:spChg chg="mod">
          <ac:chgData name="antonio di maria" userId="f423441cb7f08663" providerId="LiveId" clId="{1B897261-B009-4DB2-92C5-69C75EE73BB7}" dt="2024-06-22T08:45:07.430" v="3999" actId="1038"/>
          <ac:spMkLst>
            <pc:docMk/>
            <pc:sldMk cId="1009264422" sldId="331"/>
            <ac:spMk id="10" creationId="{8B2390D9-7EE7-BE05-F2AC-5C3B3BF80CEF}"/>
          </ac:spMkLst>
        </pc:spChg>
        <pc:spChg chg="mod">
          <ac:chgData name="antonio di maria" userId="f423441cb7f08663" providerId="LiveId" clId="{1B897261-B009-4DB2-92C5-69C75EE73BB7}" dt="2024-06-22T08:45:07.430" v="3999" actId="1038"/>
          <ac:spMkLst>
            <pc:docMk/>
            <pc:sldMk cId="1009264422" sldId="331"/>
            <ac:spMk id="11" creationId="{1FBCA82D-4B9A-B127-1EA0-5CB5CD44839B}"/>
          </ac:spMkLst>
        </pc:spChg>
        <pc:spChg chg="add mod">
          <ac:chgData name="antonio di maria" userId="f423441cb7f08663" providerId="LiveId" clId="{1B897261-B009-4DB2-92C5-69C75EE73BB7}" dt="2024-06-22T08:45:24.277" v="4020" actId="1035"/>
          <ac:spMkLst>
            <pc:docMk/>
            <pc:sldMk cId="1009264422" sldId="331"/>
            <ac:spMk id="14" creationId="{36896F57-30C5-C7AF-B540-103C204DADDE}"/>
          </ac:spMkLst>
        </pc:spChg>
        <pc:grpChg chg="add mod ord">
          <ac:chgData name="antonio di maria" userId="f423441cb7f08663" providerId="LiveId" clId="{1B897261-B009-4DB2-92C5-69C75EE73BB7}" dt="2024-06-22T08:45:07.430" v="3999" actId="1038"/>
          <ac:grpSpMkLst>
            <pc:docMk/>
            <pc:sldMk cId="1009264422" sldId="331"/>
            <ac:grpSpMk id="6" creationId="{54F205C8-0466-8742-B4FC-ACE2B897AFD9}"/>
          </ac:grpSpMkLst>
        </pc:grpChg>
        <pc:grpChg chg="add mod">
          <ac:chgData name="antonio di maria" userId="f423441cb7f08663" providerId="LiveId" clId="{1B897261-B009-4DB2-92C5-69C75EE73BB7}" dt="2024-06-22T08:45:07.430" v="3999" actId="1038"/>
          <ac:grpSpMkLst>
            <pc:docMk/>
            <pc:sldMk cId="1009264422" sldId="331"/>
            <ac:grpSpMk id="12" creationId="{ABDA2966-28FF-9588-314A-C98D7AB00A19}"/>
          </ac:grpSpMkLst>
        </pc:grpChg>
        <pc:picChg chg="mod">
          <ac:chgData name="antonio di maria" userId="f423441cb7f08663" providerId="LiveId" clId="{1B897261-B009-4DB2-92C5-69C75EE73BB7}" dt="2024-06-22T08:45:07.430" v="3999" actId="1038"/>
          <ac:picMkLst>
            <pc:docMk/>
            <pc:sldMk cId="1009264422" sldId="331"/>
            <ac:picMk id="7" creationId="{BD895731-7F9C-CB91-2844-AE85E558F588}"/>
          </ac:picMkLst>
        </pc:picChg>
        <pc:picChg chg="add del mod">
          <ac:chgData name="antonio di maria" userId="f423441cb7f08663" providerId="LiveId" clId="{1B897261-B009-4DB2-92C5-69C75EE73BB7}" dt="2024-06-22T08:15:09.363" v="3004" actId="478"/>
          <ac:picMkLst>
            <pc:docMk/>
            <pc:sldMk cId="1009264422" sldId="331"/>
            <ac:picMk id="13" creationId="{4BA50BFF-3C57-11AE-EEC9-1A61F9556072}"/>
          </ac:picMkLst>
        </pc:picChg>
        <pc:picChg chg="add mod">
          <ac:chgData name="antonio di maria" userId="f423441cb7f08663" providerId="LiveId" clId="{1B897261-B009-4DB2-92C5-69C75EE73BB7}" dt="2024-06-22T08:43:20.397" v="3963" actId="1038"/>
          <ac:picMkLst>
            <pc:docMk/>
            <pc:sldMk cId="1009264422" sldId="331"/>
            <ac:picMk id="15" creationId="{464AC382-D2D5-F28D-1800-8855DABE4580}"/>
          </ac:picMkLst>
        </pc:picChg>
        <pc:picChg chg="add mod">
          <ac:chgData name="antonio di maria" userId="f423441cb7f08663" providerId="LiveId" clId="{1B897261-B009-4DB2-92C5-69C75EE73BB7}" dt="2024-06-22T08:45:07.430" v="3999" actId="1038"/>
          <ac:picMkLst>
            <pc:docMk/>
            <pc:sldMk cId="1009264422" sldId="331"/>
            <ac:picMk id="2050" creationId="{E7F9AE47-5C65-95BB-277B-3B5CDEC6648E}"/>
          </ac:picMkLst>
        </pc:picChg>
        <pc:picChg chg="add mod">
          <ac:chgData name="antonio di maria" userId="f423441cb7f08663" providerId="LiveId" clId="{1B897261-B009-4DB2-92C5-69C75EE73BB7}" dt="2024-06-22T08:45:07.430" v="3999" actId="1038"/>
          <ac:picMkLst>
            <pc:docMk/>
            <pc:sldMk cId="1009264422" sldId="331"/>
            <ac:picMk id="2052" creationId="{755160F5-E403-AC57-D6A9-0F446A54AEEC}"/>
          </ac:picMkLst>
        </pc:picChg>
        <pc:picChg chg="add mod">
          <ac:chgData name="antonio di maria" userId="f423441cb7f08663" providerId="LiveId" clId="{1B897261-B009-4DB2-92C5-69C75EE73BB7}" dt="2024-06-22T08:44:56.011" v="3986" actId="1076"/>
          <ac:picMkLst>
            <pc:docMk/>
            <pc:sldMk cId="1009264422" sldId="331"/>
            <ac:picMk id="2054" creationId="{066A940E-4B89-BE8D-F715-BE9C1BF4B3B0}"/>
          </ac:picMkLst>
        </pc:picChg>
      </pc:sldChg>
      <pc:sldChg chg="addSp delSp modSp new mod setBg">
        <pc:chgData name="antonio di maria" userId="f423441cb7f08663" providerId="LiveId" clId="{1B897261-B009-4DB2-92C5-69C75EE73BB7}" dt="2024-06-22T09:24:38.248" v="4257" actId="1036"/>
        <pc:sldMkLst>
          <pc:docMk/>
          <pc:sldMk cId="1281169075" sldId="332"/>
        </pc:sldMkLst>
        <pc:spChg chg="del">
          <ac:chgData name="antonio di maria" userId="f423441cb7f08663" providerId="LiveId" clId="{1B897261-B009-4DB2-92C5-69C75EE73BB7}" dt="2024-06-22T08:55:33.927" v="4022" actId="478"/>
          <ac:spMkLst>
            <pc:docMk/>
            <pc:sldMk cId="1281169075" sldId="332"/>
            <ac:spMk id="2" creationId="{25803105-CC6C-F9CF-911A-ABB4C2617B02}"/>
          </ac:spMkLst>
        </pc:spChg>
        <pc:spChg chg="add mod">
          <ac:chgData name="antonio di maria" userId="f423441cb7f08663" providerId="LiveId" clId="{1B897261-B009-4DB2-92C5-69C75EE73BB7}" dt="2024-06-22T09:19:19.867" v="4056" actId="26606"/>
          <ac:spMkLst>
            <pc:docMk/>
            <pc:sldMk cId="1281169075" sldId="332"/>
            <ac:spMk id="3" creationId="{2D726557-9121-7456-97C3-ADFDAF1EE366}"/>
          </ac:spMkLst>
        </pc:spChg>
        <pc:spChg chg="add mod">
          <ac:chgData name="antonio di maria" userId="f423441cb7f08663" providerId="LiveId" clId="{1B897261-B009-4DB2-92C5-69C75EE73BB7}" dt="2024-06-22T09:22:38.530" v="4209" actId="1038"/>
          <ac:spMkLst>
            <pc:docMk/>
            <pc:sldMk cId="1281169075" sldId="332"/>
            <ac:spMk id="6" creationId="{31131184-79D2-88BD-5795-CE520BCCF9D9}"/>
          </ac:spMkLst>
        </pc:spChg>
        <pc:spChg chg="add mod">
          <ac:chgData name="antonio di maria" userId="f423441cb7f08663" providerId="LiveId" clId="{1B897261-B009-4DB2-92C5-69C75EE73BB7}" dt="2024-06-22T09:22:30.593" v="4191" actId="1035"/>
          <ac:spMkLst>
            <pc:docMk/>
            <pc:sldMk cId="1281169075" sldId="332"/>
            <ac:spMk id="7" creationId="{0F9E5A6A-76B3-F80F-DFF5-7D579527D745}"/>
          </ac:spMkLst>
        </pc:spChg>
        <pc:spChg chg="add del">
          <ac:chgData name="antonio di maria" userId="f423441cb7f08663" providerId="LiveId" clId="{1B897261-B009-4DB2-92C5-69C75EE73BB7}" dt="2024-06-22T09:19:19.867" v="4056" actId="26606"/>
          <ac:spMkLst>
            <pc:docMk/>
            <pc:sldMk cId="1281169075" sldId="332"/>
            <ac:spMk id="10" creationId="{D12DDE76-C203-4047-9998-63900085B5E8}"/>
          </ac:spMkLst>
        </pc:spChg>
        <pc:grpChg chg="add mod">
          <ac:chgData name="antonio di maria" userId="f423441cb7f08663" providerId="LiveId" clId="{1B897261-B009-4DB2-92C5-69C75EE73BB7}" dt="2024-06-22T09:24:38.248" v="4257" actId="1036"/>
          <ac:grpSpMkLst>
            <pc:docMk/>
            <pc:sldMk cId="1281169075" sldId="332"/>
            <ac:grpSpMk id="8" creationId="{871F8322-539E-A438-A0B9-BA8D338A9CF2}"/>
          </ac:grpSpMkLst>
        </pc:grpChg>
        <pc:picChg chg="add mod">
          <ac:chgData name="antonio di maria" userId="f423441cb7f08663" providerId="LiveId" clId="{1B897261-B009-4DB2-92C5-69C75EE73BB7}" dt="2024-06-22T09:19:19.867" v="4056" actId="26606"/>
          <ac:picMkLst>
            <pc:docMk/>
            <pc:sldMk cId="1281169075" sldId="332"/>
            <ac:picMk id="5" creationId="{0A49C516-EB41-FEE5-8985-4D3E3A510D6D}"/>
          </ac:picMkLst>
        </pc:picChg>
        <pc:picChg chg="mod">
          <ac:chgData name="antonio di maria" userId="f423441cb7f08663" providerId="LiveId" clId="{1B897261-B009-4DB2-92C5-69C75EE73BB7}" dt="2024-06-22T09:24:38.248" v="4257" actId="1036"/>
          <ac:picMkLst>
            <pc:docMk/>
            <pc:sldMk cId="1281169075" sldId="332"/>
            <ac:picMk id="9" creationId="{CDCB33AB-601D-CE81-10A1-0C70C76633A2}"/>
          </ac:picMkLst>
        </pc:picChg>
        <pc:picChg chg="mod">
          <ac:chgData name="antonio di maria" userId="f423441cb7f08663" providerId="LiveId" clId="{1B897261-B009-4DB2-92C5-69C75EE73BB7}" dt="2024-06-22T09:24:38.248" v="4257" actId="1036"/>
          <ac:picMkLst>
            <pc:docMk/>
            <pc:sldMk cId="1281169075" sldId="332"/>
            <ac:picMk id="11" creationId="{8D69C1AE-C114-BC83-3934-B0A82FE17506}"/>
          </ac:picMkLst>
        </pc:picChg>
        <pc:picChg chg="add mod">
          <ac:chgData name="antonio di maria" userId="f423441cb7f08663" providerId="LiveId" clId="{1B897261-B009-4DB2-92C5-69C75EE73BB7}" dt="2024-06-22T09:23:53.069" v="4211" actId="1076"/>
          <ac:picMkLst>
            <pc:docMk/>
            <pc:sldMk cId="1281169075" sldId="332"/>
            <ac:picMk id="3074" creationId="{2F7E2802-C208-A62E-1382-E7D6F94A7582}"/>
          </ac:picMkLst>
        </pc:picChg>
      </pc:sldChg>
      <pc:sldChg chg="addSp delSp modSp new mod">
        <pc:chgData name="antonio di maria" userId="f423441cb7f08663" providerId="LiveId" clId="{1B897261-B009-4DB2-92C5-69C75EE73BB7}" dt="2024-06-22T14:26:01.971" v="6744" actId="1036"/>
        <pc:sldMkLst>
          <pc:docMk/>
          <pc:sldMk cId="460754623" sldId="333"/>
        </pc:sldMkLst>
        <pc:spChg chg="del">
          <ac:chgData name="antonio di maria" userId="f423441cb7f08663" providerId="LiveId" clId="{1B897261-B009-4DB2-92C5-69C75EE73BB7}" dt="2024-06-22T14:21:15.492" v="6625" actId="478"/>
          <ac:spMkLst>
            <pc:docMk/>
            <pc:sldMk cId="460754623" sldId="333"/>
            <ac:spMk id="2" creationId="{F80D563F-6B4A-CE73-5C63-54D8ACDD9314}"/>
          </ac:spMkLst>
        </pc:spChg>
        <pc:spChg chg="add mod">
          <ac:chgData name="antonio di maria" userId="f423441cb7f08663" providerId="LiveId" clId="{1B897261-B009-4DB2-92C5-69C75EE73BB7}" dt="2024-06-22T14:26:01.971" v="6744" actId="1036"/>
          <ac:spMkLst>
            <pc:docMk/>
            <pc:sldMk cId="460754623" sldId="333"/>
            <ac:spMk id="3" creationId="{D9463331-B283-4D1B-889E-288FF4DCD10B}"/>
          </ac:spMkLst>
        </pc:spChg>
        <pc:grpChg chg="add mod">
          <ac:chgData name="antonio di maria" userId="f423441cb7f08663" providerId="LiveId" clId="{1B897261-B009-4DB2-92C5-69C75EE73BB7}" dt="2024-06-22T14:22:44.213" v="6642" actId="1076"/>
          <ac:grpSpMkLst>
            <pc:docMk/>
            <pc:sldMk cId="460754623" sldId="333"/>
            <ac:grpSpMk id="4" creationId="{80E23A6C-C3EE-529D-78E9-036F945AB95A}"/>
          </ac:grpSpMkLst>
        </pc:grpChg>
        <pc:picChg chg="mod">
          <ac:chgData name="antonio di maria" userId="f423441cb7f08663" providerId="LiveId" clId="{1B897261-B009-4DB2-92C5-69C75EE73BB7}" dt="2024-06-22T14:22:44.213" v="6642" actId="1076"/>
          <ac:picMkLst>
            <pc:docMk/>
            <pc:sldMk cId="460754623" sldId="333"/>
            <ac:picMk id="5" creationId="{42EB1763-B772-BE20-B665-C3CBA775E3FA}"/>
          </ac:picMkLst>
        </pc:picChg>
        <pc:picChg chg="mod">
          <ac:chgData name="antonio di maria" userId="f423441cb7f08663" providerId="LiveId" clId="{1B897261-B009-4DB2-92C5-69C75EE73BB7}" dt="2024-06-22T14:22:44.213" v="6642" actId="1076"/>
          <ac:picMkLst>
            <pc:docMk/>
            <pc:sldMk cId="460754623" sldId="333"/>
            <ac:picMk id="6" creationId="{5CFEEE39-E339-6F69-A281-5320841A792B}"/>
          </ac:picMkLst>
        </pc:picChg>
        <pc:picChg chg="add mod">
          <ac:chgData name="antonio di maria" userId="f423441cb7f08663" providerId="LiveId" clId="{1B897261-B009-4DB2-92C5-69C75EE73BB7}" dt="2024-06-22T14:23:48.249" v="6717" actId="1037"/>
          <ac:picMkLst>
            <pc:docMk/>
            <pc:sldMk cId="460754623" sldId="333"/>
            <ac:picMk id="1026" creationId="{FF343C27-AD8B-AE96-0DEE-4125023143E2}"/>
          </ac:picMkLst>
        </pc:picChg>
        <pc:picChg chg="add mod">
          <ac:chgData name="antonio di maria" userId="f423441cb7f08663" providerId="LiveId" clId="{1B897261-B009-4DB2-92C5-69C75EE73BB7}" dt="2024-06-22T14:23:41.574" v="6689" actId="1076"/>
          <ac:picMkLst>
            <pc:docMk/>
            <pc:sldMk cId="460754623" sldId="333"/>
            <ac:picMk id="1028" creationId="{24206F95-0E0E-4FA3-DEA7-7FDEE9518117}"/>
          </ac:picMkLst>
        </pc:picChg>
        <pc:picChg chg="add mod">
          <ac:chgData name="antonio di maria" userId="f423441cb7f08663" providerId="LiveId" clId="{1B897261-B009-4DB2-92C5-69C75EE73BB7}" dt="2024-06-22T14:25:32.419" v="6730" actId="1076"/>
          <ac:picMkLst>
            <pc:docMk/>
            <pc:sldMk cId="460754623" sldId="333"/>
            <ac:picMk id="1030" creationId="{924CB164-E81F-BB7C-4A97-A64639AEC4EA}"/>
          </ac:picMkLst>
        </pc:picChg>
        <pc:cxnChg chg="add mod">
          <ac:chgData name="antonio di maria" userId="f423441cb7f08663" providerId="LiveId" clId="{1B897261-B009-4DB2-92C5-69C75EE73BB7}" dt="2024-06-22T14:24:01.731" v="6720" actId="13822"/>
          <ac:cxnSpMkLst>
            <pc:docMk/>
            <pc:sldMk cId="460754623" sldId="333"/>
            <ac:cxnSpMk id="8" creationId="{6AA985B8-CF41-642F-E2D0-76F9D26A2F83}"/>
          </ac:cxnSpMkLst>
        </pc:cxnChg>
        <pc:cxnChg chg="add mod">
          <ac:chgData name="antonio di maria" userId="f423441cb7f08663" providerId="LiveId" clId="{1B897261-B009-4DB2-92C5-69C75EE73BB7}" dt="2024-06-22T14:24:16.023" v="6723" actId="13822"/>
          <ac:cxnSpMkLst>
            <pc:docMk/>
            <pc:sldMk cId="460754623" sldId="333"/>
            <ac:cxnSpMk id="10" creationId="{D2575E7B-2EA8-AC9C-124D-913AA0C14D08}"/>
          </ac:cxnSpMkLst>
        </pc:cxnChg>
        <pc:cxnChg chg="add mod">
          <ac:chgData name="antonio di maria" userId="f423441cb7f08663" providerId="LiveId" clId="{1B897261-B009-4DB2-92C5-69C75EE73BB7}" dt="2024-06-22T14:25:50.941" v="6734" actId="13822"/>
          <ac:cxnSpMkLst>
            <pc:docMk/>
            <pc:sldMk cId="460754623" sldId="333"/>
            <ac:cxnSpMk id="12" creationId="{8B1B8E15-8887-E61C-87D0-0AC4016CB496}"/>
          </ac:cxnSpMkLst>
        </pc:cxnChg>
      </pc:sldChg>
      <pc:sldChg chg="addSp delSp modSp new mod delAnim modAnim">
        <pc:chgData name="antonio di maria" userId="f423441cb7f08663" providerId="LiveId" clId="{1B897261-B009-4DB2-92C5-69C75EE73BB7}" dt="2024-06-22T14:18:27.826" v="6529" actId="20577"/>
        <pc:sldMkLst>
          <pc:docMk/>
          <pc:sldMk cId="2861746178" sldId="334"/>
        </pc:sldMkLst>
        <pc:spChg chg="del">
          <ac:chgData name="antonio di maria" userId="f423441cb7f08663" providerId="LiveId" clId="{1B897261-B009-4DB2-92C5-69C75EE73BB7}" dt="2024-06-22T09:25:37.073" v="4260" actId="478"/>
          <ac:spMkLst>
            <pc:docMk/>
            <pc:sldMk cId="2861746178" sldId="334"/>
            <ac:spMk id="2" creationId="{83C894A7-6B86-77C5-8EDB-059BDD8DCE86}"/>
          </ac:spMkLst>
        </pc:spChg>
        <pc:spChg chg="add mod">
          <ac:chgData name="antonio di maria" userId="f423441cb7f08663" providerId="LiveId" clId="{1B897261-B009-4DB2-92C5-69C75EE73BB7}" dt="2024-06-22T14:18:27.826" v="6529" actId="20577"/>
          <ac:spMkLst>
            <pc:docMk/>
            <pc:sldMk cId="2861746178" sldId="334"/>
            <ac:spMk id="3" creationId="{C2C31089-0F1E-DB0C-6DD3-24A25904123B}"/>
          </ac:spMkLst>
        </pc:spChg>
        <pc:spChg chg="add mod">
          <ac:chgData name="antonio di maria" userId="f423441cb7f08663" providerId="LiveId" clId="{1B897261-B009-4DB2-92C5-69C75EE73BB7}" dt="2024-06-22T09:46:47.455" v="4927" actId="1036"/>
          <ac:spMkLst>
            <pc:docMk/>
            <pc:sldMk cId="2861746178" sldId="334"/>
            <ac:spMk id="4" creationId="{20EF26C6-7465-E5C7-647F-E2C59B2AC9E1}"/>
          </ac:spMkLst>
        </pc:spChg>
        <pc:spChg chg="add mod">
          <ac:chgData name="antonio di maria" userId="f423441cb7f08663" providerId="LiveId" clId="{1B897261-B009-4DB2-92C5-69C75EE73BB7}" dt="2024-06-22T09:53:37.542" v="5150" actId="14100"/>
          <ac:spMkLst>
            <pc:docMk/>
            <pc:sldMk cId="2861746178" sldId="334"/>
            <ac:spMk id="5" creationId="{9C0C5F72-1B0B-D159-5CA0-5FF3CE2C0CEF}"/>
          </ac:spMkLst>
        </pc:spChg>
        <pc:spChg chg="add mod">
          <ac:chgData name="antonio di maria" userId="f423441cb7f08663" providerId="LiveId" clId="{1B897261-B009-4DB2-92C5-69C75EE73BB7}" dt="2024-06-22T09:52:09.566" v="5137" actId="13926"/>
          <ac:spMkLst>
            <pc:docMk/>
            <pc:sldMk cId="2861746178" sldId="334"/>
            <ac:spMk id="6" creationId="{E51CD1A6-E20D-5CD8-5650-E7C83571DE41}"/>
          </ac:spMkLst>
        </pc:spChg>
        <pc:spChg chg="add mod">
          <ac:chgData name="antonio di maria" userId="f423441cb7f08663" providerId="LiveId" clId="{1B897261-B009-4DB2-92C5-69C75EE73BB7}" dt="2024-06-22T09:50:23.795" v="5123" actId="1038"/>
          <ac:spMkLst>
            <pc:docMk/>
            <pc:sldMk cId="2861746178" sldId="334"/>
            <ac:spMk id="9" creationId="{4CECC133-BB7E-2AD9-7B0B-15AFDB901CC1}"/>
          </ac:spMkLst>
        </pc:spChg>
        <pc:spChg chg="add del mod">
          <ac:chgData name="antonio di maria" userId="f423441cb7f08663" providerId="LiveId" clId="{1B897261-B009-4DB2-92C5-69C75EE73BB7}" dt="2024-06-22T09:42:38.809" v="4691" actId="478"/>
          <ac:spMkLst>
            <pc:docMk/>
            <pc:sldMk cId="2861746178" sldId="334"/>
            <ac:spMk id="10" creationId="{22DEFACE-F381-982E-D93F-423433E8137C}"/>
          </ac:spMkLst>
        </pc:spChg>
        <pc:spChg chg="add mod">
          <ac:chgData name="antonio di maria" userId="f423441cb7f08663" providerId="LiveId" clId="{1B897261-B009-4DB2-92C5-69C75EE73BB7}" dt="2024-06-22T09:53:04.098" v="5143" actId="113"/>
          <ac:spMkLst>
            <pc:docMk/>
            <pc:sldMk cId="2861746178" sldId="334"/>
            <ac:spMk id="11" creationId="{E3211270-FFD3-73E5-7C25-85D14E3E921E}"/>
          </ac:spMkLst>
        </pc:spChg>
        <pc:spChg chg="add mod">
          <ac:chgData name="antonio di maria" userId="f423441cb7f08663" providerId="LiveId" clId="{1B897261-B009-4DB2-92C5-69C75EE73BB7}" dt="2024-06-22T09:50:13.321" v="5113" actId="1038"/>
          <ac:spMkLst>
            <pc:docMk/>
            <pc:sldMk cId="2861746178" sldId="334"/>
            <ac:spMk id="13" creationId="{B1FAEAED-D27B-3651-3D42-B8D3EFAD3A78}"/>
          </ac:spMkLst>
        </pc:spChg>
        <pc:picChg chg="add mod">
          <ac:chgData name="antonio di maria" userId="f423441cb7f08663" providerId="LiveId" clId="{1B897261-B009-4DB2-92C5-69C75EE73BB7}" dt="2024-06-22T09:53:42.863" v="5151" actId="1076"/>
          <ac:picMkLst>
            <pc:docMk/>
            <pc:sldMk cId="2861746178" sldId="334"/>
            <ac:picMk id="14" creationId="{C3FB6DE2-EA89-1664-0566-844AF58CB11D}"/>
          </ac:picMkLst>
        </pc:picChg>
        <pc:cxnChg chg="add mod">
          <ac:chgData name="antonio di maria" userId="f423441cb7f08663" providerId="LiveId" clId="{1B897261-B009-4DB2-92C5-69C75EE73BB7}" dt="2024-06-22T09:46:21.533" v="4879" actId="1036"/>
          <ac:cxnSpMkLst>
            <pc:docMk/>
            <pc:sldMk cId="2861746178" sldId="334"/>
            <ac:cxnSpMk id="8" creationId="{A3E8BBAD-5241-0183-FB15-5B754D66A149}"/>
          </ac:cxnSpMkLst>
        </pc:cxnChg>
      </pc:sldChg>
      <pc:sldChg chg="addSp delSp modSp new mod modNotesTx">
        <pc:chgData name="antonio di maria" userId="f423441cb7f08663" providerId="LiveId" clId="{1B897261-B009-4DB2-92C5-69C75EE73BB7}" dt="2024-06-22T13:27:13.947" v="5932" actId="6549"/>
        <pc:sldMkLst>
          <pc:docMk/>
          <pc:sldMk cId="1717723118" sldId="335"/>
        </pc:sldMkLst>
        <pc:spChg chg="del">
          <ac:chgData name="antonio di maria" userId="f423441cb7f08663" providerId="LiveId" clId="{1B897261-B009-4DB2-92C5-69C75EE73BB7}" dt="2024-06-22T11:26:53.452" v="5153" actId="478"/>
          <ac:spMkLst>
            <pc:docMk/>
            <pc:sldMk cId="1717723118" sldId="335"/>
            <ac:spMk id="2" creationId="{6E8828C3-325E-9F4F-24B3-B015E6984793}"/>
          </ac:spMkLst>
        </pc:spChg>
        <pc:spChg chg="add del mod">
          <ac:chgData name="antonio di maria" userId="f423441cb7f08663" providerId="LiveId" clId="{1B897261-B009-4DB2-92C5-69C75EE73BB7}" dt="2024-06-22T12:17:02.608" v="5165" actId="478"/>
          <ac:spMkLst>
            <pc:docMk/>
            <pc:sldMk cId="1717723118" sldId="335"/>
            <ac:spMk id="3" creationId="{08C22CC4-EA37-3B82-0F62-F1D2ECE1CE07}"/>
          </ac:spMkLst>
        </pc:spChg>
        <pc:spChg chg="add del mod">
          <ac:chgData name="antonio di maria" userId="f423441cb7f08663" providerId="LiveId" clId="{1B897261-B009-4DB2-92C5-69C75EE73BB7}" dt="2024-06-22T12:17:05.520" v="5166" actId="478"/>
          <ac:spMkLst>
            <pc:docMk/>
            <pc:sldMk cId="1717723118" sldId="335"/>
            <ac:spMk id="5" creationId="{E1575269-B199-71BA-1298-4D3422F6ED59}"/>
          </ac:spMkLst>
        </pc:spChg>
        <pc:spChg chg="add mod">
          <ac:chgData name="antonio di maria" userId="f423441cb7f08663" providerId="LiveId" clId="{1B897261-B009-4DB2-92C5-69C75EE73BB7}" dt="2024-06-22T12:37:21.112" v="5269" actId="1036"/>
          <ac:spMkLst>
            <pc:docMk/>
            <pc:sldMk cId="1717723118" sldId="335"/>
            <ac:spMk id="6" creationId="{A5B84914-A95C-50BD-BDE1-FDC440866EDA}"/>
          </ac:spMkLst>
        </pc:spChg>
        <pc:spChg chg="add mod">
          <ac:chgData name="antonio di maria" userId="f423441cb7f08663" providerId="LiveId" clId="{1B897261-B009-4DB2-92C5-69C75EE73BB7}" dt="2024-06-22T12:41:50.226" v="5319" actId="1037"/>
          <ac:spMkLst>
            <pc:docMk/>
            <pc:sldMk cId="1717723118" sldId="335"/>
            <ac:spMk id="7" creationId="{FD90C26C-236A-BC71-904D-49DB7C508B15}"/>
          </ac:spMkLst>
        </pc:spChg>
        <pc:spChg chg="add mod">
          <ac:chgData name="antonio di maria" userId="f423441cb7f08663" providerId="LiveId" clId="{1B897261-B009-4DB2-92C5-69C75EE73BB7}" dt="2024-06-22T12:42:29.642" v="5350" actId="1037"/>
          <ac:spMkLst>
            <pc:docMk/>
            <pc:sldMk cId="1717723118" sldId="335"/>
            <ac:spMk id="9" creationId="{8BE2C065-CB67-7E7F-9E7C-23D7AE539618}"/>
          </ac:spMkLst>
        </pc:spChg>
        <pc:picChg chg="add mod">
          <ac:chgData name="antonio di maria" userId="f423441cb7f08663" providerId="LiveId" clId="{1B897261-B009-4DB2-92C5-69C75EE73BB7}" dt="2024-06-22T12:17:18.514" v="5169" actId="1076"/>
          <ac:picMkLst>
            <pc:docMk/>
            <pc:sldMk cId="1717723118" sldId="335"/>
            <ac:picMk id="1026" creationId="{39FB6860-9966-6B71-B2B6-B1A2AE741EF0}"/>
          </ac:picMkLst>
        </pc:picChg>
      </pc:sldChg>
      <pc:sldChg chg="addSp delSp modSp new mod">
        <pc:chgData name="antonio di maria" userId="f423441cb7f08663" providerId="LiveId" clId="{1B897261-B009-4DB2-92C5-69C75EE73BB7}" dt="2024-06-22T13:19:23.303" v="5912" actId="1076"/>
        <pc:sldMkLst>
          <pc:docMk/>
          <pc:sldMk cId="2379834694" sldId="336"/>
        </pc:sldMkLst>
        <pc:spChg chg="del">
          <ac:chgData name="antonio di maria" userId="f423441cb7f08663" providerId="LiveId" clId="{1B897261-B009-4DB2-92C5-69C75EE73BB7}" dt="2024-06-22T12:43:14.898" v="5352" actId="478"/>
          <ac:spMkLst>
            <pc:docMk/>
            <pc:sldMk cId="2379834694" sldId="336"/>
            <ac:spMk id="2" creationId="{26C9159E-B72E-2AD1-91A6-6084AB1ECF16}"/>
          </ac:spMkLst>
        </pc:spChg>
        <pc:spChg chg="add mod">
          <ac:chgData name="antonio di maria" userId="f423441cb7f08663" providerId="LiveId" clId="{1B897261-B009-4DB2-92C5-69C75EE73BB7}" dt="2024-06-22T12:53:59.316" v="5511" actId="1035"/>
          <ac:spMkLst>
            <pc:docMk/>
            <pc:sldMk cId="2379834694" sldId="336"/>
            <ac:spMk id="3" creationId="{429009F2-6BDD-068C-1AEF-D8D7F613013B}"/>
          </ac:spMkLst>
        </pc:spChg>
        <pc:spChg chg="add mod">
          <ac:chgData name="antonio di maria" userId="f423441cb7f08663" providerId="LiveId" clId="{1B897261-B009-4DB2-92C5-69C75EE73BB7}" dt="2024-06-22T13:00:31.148" v="5693" actId="20577"/>
          <ac:spMkLst>
            <pc:docMk/>
            <pc:sldMk cId="2379834694" sldId="336"/>
            <ac:spMk id="4" creationId="{ABAEED34-E9FC-8E0C-B4DA-21E74876089D}"/>
          </ac:spMkLst>
        </pc:spChg>
        <pc:spChg chg="add mod">
          <ac:chgData name="antonio di maria" userId="f423441cb7f08663" providerId="LiveId" clId="{1B897261-B009-4DB2-92C5-69C75EE73BB7}" dt="2024-06-22T13:18:18.392" v="5907" actId="113"/>
          <ac:spMkLst>
            <pc:docMk/>
            <pc:sldMk cId="2379834694" sldId="336"/>
            <ac:spMk id="6" creationId="{1628C890-B182-A312-E65C-0044DBE48D12}"/>
          </ac:spMkLst>
        </pc:spChg>
        <pc:picChg chg="add del mod">
          <ac:chgData name="antonio di maria" userId="f423441cb7f08663" providerId="LiveId" clId="{1B897261-B009-4DB2-92C5-69C75EE73BB7}" dt="2024-06-22T13:01:47.683" v="5699" actId="478"/>
          <ac:picMkLst>
            <pc:docMk/>
            <pc:sldMk cId="2379834694" sldId="336"/>
            <ac:picMk id="5" creationId="{ADAFAD6B-400C-58F6-1B01-C8897E2700C2}"/>
          </ac:picMkLst>
        </pc:picChg>
        <pc:picChg chg="add mod">
          <ac:chgData name="antonio di maria" userId="f423441cb7f08663" providerId="LiveId" clId="{1B897261-B009-4DB2-92C5-69C75EE73BB7}" dt="2024-06-22T13:19:23.303" v="5912" actId="1076"/>
          <ac:picMkLst>
            <pc:docMk/>
            <pc:sldMk cId="2379834694" sldId="336"/>
            <ac:picMk id="2050" creationId="{EF71756F-9217-6844-09FF-3714C37BB5CE}"/>
          </ac:picMkLst>
        </pc:picChg>
      </pc:sldChg>
      <pc:sldChg chg="addSp delSp modSp new mod modNotesTx">
        <pc:chgData name="antonio di maria" userId="f423441cb7f08663" providerId="LiveId" clId="{1B897261-B009-4DB2-92C5-69C75EE73BB7}" dt="2024-06-22T13:46:20.393" v="6330" actId="1036"/>
        <pc:sldMkLst>
          <pc:docMk/>
          <pc:sldMk cId="1508717462" sldId="337"/>
        </pc:sldMkLst>
        <pc:spChg chg="del">
          <ac:chgData name="antonio di maria" userId="f423441cb7f08663" providerId="LiveId" clId="{1B897261-B009-4DB2-92C5-69C75EE73BB7}" dt="2024-06-22T13:07:31.587" v="5714" actId="478"/>
          <ac:spMkLst>
            <pc:docMk/>
            <pc:sldMk cId="1508717462" sldId="337"/>
            <ac:spMk id="2" creationId="{F5348F2C-7332-B93B-098E-A974DF19B65D}"/>
          </ac:spMkLst>
        </pc:spChg>
        <pc:spChg chg="add mod">
          <ac:chgData name="antonio di maria" userId="f423441cb7f08663" providerId="LiveId" clId="{1B897261-B009-4DB2-92C5-69C75EE73BB7}" dt="2024-06-22T13:07:59.214" v="5720" actId="207"/>
          <ac:spMkLst>
            <pc:docMk/>
            <pc:sldMk cId="1508717462" sldId="337"/>
            <ac:spMk id="3" creationId="{953AABF9-503D-0CA1-3754-8CAFBD3567A3}"/>
          </ac:spMkLst>
        </pc:spChg>
        <pc:spChg chg="add mod">
          <ac:chgData name="antonio di maria" userId="f423441cb7f08663" providerId="LiveId" clId="{1B897261-B009-4DB2-92C5-69C75EE73BB7}" dt="2024-06-22T13:44:24.833" v="6272" actId="113"/>
          <ac:spMkLst>
            <pc:docMk/>
            <pc:sldMk cId="1508717462" sldId="337"/>
            <ac:spMk id="4" creationId="{ACE42033-84E5-15F7-2E5D-75D929AA2BDC}"/>
          </ac:spMkLst>
        </pc:spChg>
        <pc:spChg chg="add del">
          <ac:chgData name="antonio di maria" userId="f423441cb7f08663" providerId="LiveId" clId="{1B897261-B009-4DB2-92C5-69C75EE73BB7}" dt="2024-06-22T13:41:55.443" v="6214" actId="478"/>
          <ac:spMkLst>
            <pc:docMk/>
            <pc:sldMk cId="1508717462" sldId="337"/>
            <ac:spMk id="6" creationId="{E92ECF13-892C-3F01-D451-7487BAC05571}"/>
          </ac:spMkLst>
        </pc:spChg>
        <pc:spChg chg="add mod">
          <ac:chgData name="antonio di maria" userId="f423441cb7f08663" providerId="LiveId" clId="{1B897261-B009-4DB2-92C5-69C75EE73BB7}" dt="2024-06-22T13:46:16.901" v="6323" actId="1076"/>
          <ac:spMkLst>
            <pc:docMk/>
            <pc:sldMk cId="1508717462" sldId="337"/>
            <ac:spMk id="7" creationId="{DEBFAA1B-ABC4-D9B1-C406-1A9FC619911F}"/>
          </ac:spMkLst>
        </pc:spChg>
        <pc:picChg chg="add mod">
          <ac:chgData name="antonio di maria" userId="f423441cb7f08663" providerId="LiveId" clId="{1B897261-B009-4DB2-92C5-69C75EE73BB7}" dt="2024-06-22T13:46:20.393" v="6330" actId="1036"/>
          <ac:picMkLst>
            <pc:docMk/>
            <pc:sldMk cId="1508717462" sldId="337"/>
            <ac:picMk id="3074" creationId="{700F5038-C4BB-B97D-9873-188F3CE28402}"/>
          </ac:picMkLst>
        </pc:picChg>
      </pc:sldChg>
      <pc:sldChg chg="addSp delSp modSp new mod">
        <pc:chgData name="antonio di maria" userId="f423441cb7f08663" providerId="LiveId" clId="{1B897261-B009-4DB2-92C5-69C75EE73BB7}" dt="2024-06-22T15:15:21.787" v="6490" actId="14100"/>
        <pc:sldMkLst>
          <pc:docMk/>
          <pc:sldMk cId="3435583214" sldId="338"/>
        </pc:sldMkLst>
        <pc:spChg chg="del">
          <ac:chgData name="antonio di maria" userId="f423441cb7f08663" providerId="LiveId" clId="{1B897261-B009-4DB2-92C5-69C75EE73BB7}" dt="2024-06-22T15:05:02.544" v="6332" actId="478"/>
          <ac:spMkLst>
            <pc:docMk/>
            <pc:sldMk cId="3435583214" sldId="338"/>
            <ac:spMk id="2" creationId="{83A5F16C-DAD5-E6B4-76FD-1F8892AAF8F6}"/>
          </ac:spMkLst>
        </pc:spChg>
        <pc:spChg chg="add mod">
          <ac:chgData name="antonio di maria" userId="f423441cb7f08663" providerId="LiveId" clId="{1B897261-B009-4DB2-92C5-69C75EE73BB7}" dt="2024-06-22T15:05:20.496" v="6353" actId="207"/>
          <ac:spMkLst>
            <pc:docMk/>
            <pc:sldMk cId="3435583214" sldId="338"/>
            <ac:spMk id="3" creationId="{9E5C6530-A943-B42C-57A8-9C8DB5854735}"/>
          </ac:spMkLst>
        </pc:spChg>
        <pc:spChg chg="add mod">
          <ac:chgData name="antonio di maria" userId="f423441cb7f08663" providerId="LiveId" clId="{1B897261-B009-4DB2-92C5-69C75EE73BB7}" dt="2024-06-22T15:15:13.625" v="6481" actId="14100"/>
          <ac:spMkLst>
            <pc:docMk/>
            <pc:sldMk cId="3435583214" sldId="338"/>
            <ac:spMk id="4" creationId="{D67E842D-1A40-F7E6-ADB4-DE32FA41D716}"/>
          </ac:spMkLst>
        </pc:spChg>
        <pc:spChg chg="add mod">
          <ac:chgData name="antonio di maria" userId="f423441cb7f08663" providerId="LiveId" clId="{1B897261-B009-4DB2-92C5-69C75EE73BB7}" dt="2024-06-22T15:15:21.787" v="6490" actId="14100"/>
          <ac:spMkLst>
            <pc:docMk/>
            <pc:sldMk cId="3435583214" sldId="338"/>
            <ac:spMk id="5" creationId="{5C5DEAA2-D8ED-B470-103C-A26DA8FE76D1}"/>
          </ac:spMkLst>
        </pc:spChg>
        <pc:spChg chg="add mod">
          <ac:chgData name="antonio di maria" userId="f423441cb7f08663" providerId="LiveId" clId="{1B897261-B009-4DB2-92C5-69C75EE73BB7}" dt="2024-06-22T15:14:53.058" v="6462" actId="13926"/>
          <ac:spMkLst>
            <pc:docMk/>
            <pc:sldMk cId="3435583214" sldId="338"/>
            <ac:spMk id="6" creationId="{9EBBDF93-B323-4F8F-B8F4-69B926692503}"/>
          </ac:spMkLst>
        </pc:spChg>
      </pc:sldChg>
      <pc:sldChg chg="addSp modSp new mod">
        <pc:chgData name="antonio di maria" userId="f423441cb7f08663" providerId="LiveId" clId="{1B897261-B009-4DB2-92C5-69C75EE73BB7}" dt="2024-06-22T15:23:16.262" v="6525" actId="790"/>
        <pc:sldMkLst>
          <pc:docMk/>
          <pc:sldMk cId="1904640633" sldId="339"/>
        </pc:sldMkLst>
        <pc:spChg chg="mod">
          <ac:chgData name="antonio di maria" userId="f423441cb7f08663" providerId="LiveId" clId="{1B897261-B009-4DB2-92C5-69C75EE73BB7}" dt="2024-06-22T15:21:34.764" v="6509" actId="1076"/>
          <ac:spMkLst>
            <pc:docMk/>
            <pc:sldMk cId="1904640633" sldId="339"/>
            <ac:spMk id="2" creationId="{106728A2-0AC9-94D5-F2C8-4B88E79B905D}"/>
          </ac:spMkLst>
        </pc:spChg>
        <pc:spChg chg="add mod">
          <ac:chgData name="antonio di maria" userId="f423441cb7f08663" providerId="LiveId" clId="{1B897261-B009-4DB2-92C5-69C75EE73BB7}" dt="2024-06-22T15:23:16.262" v="6525" actId="790"/>
          <ac:spMkLst>
            <pc:docMk/>
            <pc:sldMk cId="1904640633" sldId="339"/>
            <ac:spMk id="4" creationId="{E4D80C44-375D-305E-9E3D-7A2FF814BDC3}"/>
          </ac:spMkLst>
        </pc:spChg>
        <pc:graphicFrameChg chg="add mod">
          <ac:chgData name="antonio di maria" userId="f423441cb7f08663" providerId="LiveId" clId="{1B897261-B009-4DB2-92C5-69C75EE73BB7}" dt="2024-06-22T15:21:16.697" v="6506" actId="1076"/>
          <ac:graphicFrameMkLst>
            <pc:docMk/>
            <pc:sldMk cId="1904640633" sldId="339"/>
            <ac:graphicFrameMk id="3" creationId="{31C552EA-73D6-C2B5-4560-8949A0973E1E}"/>
          </ac:graphicFrameMkLst>
        </pc:graphicFrameChg>
      </pc:sldChg>
      <pc:sldChg chg="addSp delSp modSp new mod">
        <pc:chgData name="antonio di maria" userId="f423441cb7f08663" providerId="LiveId" clId="{1B897261-B009-4DB2-92C5-69C75EE73BB7}" dt="2024-06-22T14:20:05.331" v="6564" actId="1076"/>
        <pc:sldMkLst>
          <pc:docMk/>
          <pc:sldMk cId="2236235980" sldId="340"/>
        </pc:sldMkLst>
        <pc:spChg chg="del">
          <ac:chgData name="antonio di maria" userId="f423441cb7f08663" providerId="LiveId" clId="{1B897261-B009-4DB2-92C5-69C75EE73BB7}" dt="2024-06-22T14:18:45.918" v="6531" actId="478"/>
          <ac:spMkLst>
            <pc:docMk/>
            <pc:sldMk cId="2236235980" sldId="340"/>
            <ac:spMk id="2" creationId="{A34939C3-A42A-FF1D-22D8-B837BB37D0D2}"/>
          </ac:spMkLst>
        </pc:spChg>
        <pc:spChg chg="del">
          <ac:chgData name="antonio di maria" userId="f423441cb7f08663" providerId="LiveId" clId="{1B897261-B009-4DB2-92C5-69C75EE73BB7}" dt="2024-06-22T14:18:48.245" v="6532" actId="478"/>
          <ac:spMkLst>
            <pc:docMk/>
            <pc:sldMk cId="2236235980" sldId="340"/>
            <ac:spMk id="3" creationId="{2C1821FC-56CD-5CAC-5CC5-F1C7364036CA}"/>
          </ac:spMkLst>
        </pc:spChg>
        <pc:spChg chg="add mod">
          <ac:chgData name="antonio di maria" userId="f423441cb7f08663" providerId="LiveId" clId="{1B897261-B009-4DB2-92C5-69C75EE73BB7}" dt="2024-06-22T14:20:05.331" v="6564" actId="1076"/>
          <ac:spMkLst>
            <pc:docMk/>
            <pc:sldMk cId="2236235980" sldId="340"/>
            <ac:spMk id="4" creationId="{01B17D2E-5763-2924-76CA-3051AF086420}"/>
          </ac:spMkLst>
        </pc:spChg>
      </pc:sldChg>
      <pc:sldChg chg="addSp delSp modSp new mod">
        <pc:chgData name="antonio di maria" userId="f423441cb7f08663" providerId="LiveId" clId="{1B897261-B009-4DB2-92C5-69C75EE73BB7}" dt="2024-06-22T14:20:56.090" v="6624" actId="1038"/>
        <pc:sldMkLst>
          <pc:docMk/>
          <pc:sldMk cId="4066824177" sldId="341"/>
        </pc:sldMkLst>
        <pc:spChg chg="del">
          <ac:chgData name="antonio di maria" userId="f423441cb7f08663" providerId="LiveId" clId="{1B897261-B009-4DB2-92C5-69C75EE73BB7}" dt="2024-06-22T14:20:17.306" v="6566" actId="478"/>
          <ac:spMkLst>
            <pc:docMk/>
            <pc:sldMk cId="4066824177" sldId="341"/>
            <ac:spMk id="2" creationId="{D14311E5-154C-EA32-059E-580B9BFDDB0A}"/>
          </ac:spMkLst>
        </pc:spChg>
        <pc:spChg chg="del">
          <ac:chgData name="antonio di maria" userId="f423441cb7f08663" providerId="LiveId" clId="{1B897261-B009-4DB2-92C5-69C75EE73BB7}" dt="2024-06-22T14:20:19.611" v="6567" actId="478"/>
          <ac:spMkLst>
            <pc:docMk/>
            <pc:sldMk cId="4066824177" sldId="341"/>
            <ac:spMk id="3" creationId="{B380DE5E-4EFE-CF78-EEC8-BF18F2D3D2B5}"/>
          </ac:spMkLst>
        </pc:spChg>
        <pc:spChg chg="add mod">
          <ac:chgData name="antonio di maria" userId="f423441cb7f08663" providerId="LiveId" clId="{1B897261-B009-4DB2-92C5-69C75EE73BB7}" dt="2024-06-22T14:20:56.090" v="6624" actId="1038"/>
          <ac:spMkLst>
            <pc:docMk/>
            <pc:sldMk cId="4066824177" sldId="341"/>
            <ac:spMk id="4" creationId="{E338076E-5B58-6B8E-F8D6-DE400DEAAC8E}"/>
          </ac:spMkLst>
        </pc:spChg>
      </pc:sldChg>
      <pc:sldChg chg="addSp delSp modSp new mod">
        <pc:chgData name="antonio di maria" userId="f423441cb7f08663" providerId="LiveId" clId="{1B897261-B009-4DB2-92C5-69C75EE73BB7}" dt="2024-06-22T14:43:51.866" v="6918" actId="1076"/>
        <pc:sldMkLst>
          <pc:docMk/>
          <pc:sldMk cId="1583494375" sldId="342"/>
        </pc:sldMkLst>
        <pc:spChg chg="del">
          <ac:chgData name="antonio di maria" userId="f423441cb7f08663" providerId="LiveId" clId="{1B897261-B009-4DB2-92C5-69C75EE73BB7}" dt="2024-06-22T14:26:21.390" v="6746" actId="478"/>
          <ac:spMkLst>
            <pc:docMk/>
            <pc:sldMk cId="1583494375" sldId="342"/>
            <ac:spMk id="2" creationId="{89179DF7-F5E0-EBCA-AA67-EF0786205B12}"/>
          </ac:spMkLst>
        </pc:spChg>
        <pc:spChg chg="add mod">
          <ac:chgData name="antonio di maria" userId="f423441cb7f08663" providerId="LiveId" clId="{1B897261-B009-4DB2-92C5-69C75EE73BB7}" dt="2024-06-22T14:26:33.493" v="6755" actId="14100"/>
          <ac:spMkLst>
            <pc:docMk/>
            <pc:sldMk cId="1583494375" sldId="342"/>
            <ac:spMk id="3" creationId="{D9CEF635-DF29-25D4-C78C-ACF6A956CC51}"/>
          </ac:spMkLst>
        </pc:spChg>
        <pc:spChg chg="add mod">
          <ac:chgData name="antonio di maria" userId="f423441cb7f08663" providerId="LiveId" clId="{1B897261-B009-4DB2-92C5-69C75EE73BB7}" dt="2024-06-22T14:42:43.492" v="6912" actId="5793"/>
          <ac:spMkLst>
            <pc:docMk/>
            <pc:sldMk cId="1583494375" sldId="342"/>
            <ac:spMk id="24" creationId="{284AC86B-AC2A-A6A7-BDD4-EBC7964B600F}"/>
          </ac:spMkLst>
        </pc:spChg>
        <pc:grpChg chg="add mod">
          <ac:chgData name="antonio di maria" userId="f423441cb7f08663" providerId="LiveId" clId="{1B897261-B009-4DB2-92C5-69C75EE73BB7}" dt="2024-06-22T14:34:10.310" v="6885" actId="1038"/>
          <ac:grpSpMkLst>
            <pc:docMk/>
            <pc:sldMk cId="1583494375" sldId="342"/>
            <ac:grpSpMk id="6" creationId="{68627EEB-CE00-313A-1F30-3B7B0D0E94F2}"/>
          </ac:grpSpMkLst>
        </pc:grpChg>
        <pc:grpChg chg="add mod">
          <ac:chgData name="antonio di maria" userId="f423441cb7f08663" providerId="LiveId" clId="{1B897261-B009-4DB2-92C5-69C75EE73BB7}" dt="2024-06-22T14:34:10.310" v="6885" actId="1038"/>
          <ac:grpSpMkLst>
            <pc:docMk/>
            <pc:sldMk cId="1583494375" sldId="342"/>
            <ac:grpSpMk id="11" creationId="{CAD07098-D6A8-26D8-C323-879E7DE47D82}"/>
          </ac:grpSpMkLst>
        </pc:grpChg>
        <pc:grpChg chg="add mod">
          <ac:chgData name="antonio di maria" userId="f423441cb7f08663" providerId="LiveId" clId="{1B897261-B009-4DB2-92C5-69C75EE73BB7}" dt="2024-06-22T14:34:10.310" v="6885" actId="1038"/>
          <ac:grpSpMkLst>
            <pc:docMk/>
            <pc:sldMk cId="1583494375" sldId="342"/>
            <ac:grpSpMk id="16" creationId="{A60C7230-F7A1-AC1C-6BDC-088EDED7E759}"/>
          </ac:grpSpMkLst>
        </pc:grpChg>
        <pc:grpChg chg="add mod">
          <ac:chgData name="antonio di maria" userId="f423441cb7f08663" providerId="LiveId" clId="{1B897261-B009-4DB2-92C5-69C75EE73BB7}" dt="2024-06-22T14:34:10.310" v="6885" actId="1038"/>
          <ac:grpSpMkLst>
            <pc:docMk/>
            <pc:sldMk cId="1583494375" sldId="342"/>
            <ac:grpSpMk id="23" creationId="{128CC294-A132-B727-F4AC-6875B777EC54}"/>
          </ac:grpSpMkLst>
        </pc:grpChg>
        <pc:picChg chg="add mod">
          <ac:chgData name="antonio di maria" userId="f423441cb7f08663" providerId="LiveId" clId="{1B897261-B009-4DB2-92C5-69C75EE73BB7}" dt="2024-06-22T14:34:10.310" v="6885" actId="1038"/>
          <ac:picMkLst>
            <pc:docMk/>
            <pc:sldMk cId="1583494375" sldId="342"/>
            <ac:picMk id="5" creationId="{33097C42-9183-8B28-9BE9-8B590B499EA8}"/>
          </ac:picMkLst>
        </pc:picChg>
        <pc:picChg chg="mod">
          <ac:chgData name="antonio di maria" userId="f423441cb7f08663" providerId="LiveId" clId="{1B897261-B009-4DB2-92C5-69C75EE73BB7}" dt="2024-06-22T14:34:10.310" v="6885" actId="1038"/>
          <ac:picMkLst>
            <pc:docMk/>
            <pc:sldMk cId="1583494375" sldId="342"/>
            <ac:picMk id="7" creationId="{725D46A2-2DFF-6D81-5CD3-F7FDE923E02D}"/>
          </ac:picMkLst>
        </pc:picChg>
        <pc:picChg chg="mod">
          <ac:chgData name="antonio di maria" userId="f423441cb7f08663" providerId="LiveId" clId="{1B897261-B009-4DB2-92C5-69C75EE73BB7}" dt="2024-06-22T14:34:10.310" v="6885" actId="1038"/>
          <ac:picMkLst>
            <pc:docMk/>
            <pc:sldMk cId="1583494375" sldId="342"/>
            <ac:picMk id="8" creationId="{E90D897B-B90D-49FB-2AF1-4BAA66B606AD}"/>
          </ac:picMkLst>
        </pc:picChg>
        <pc:picChg chg="add mod">
          <ac:chgData name="antonio di maria" userId="f423441cb7f08663" providerId="LiveId" clId="{1B897261-B009-4DB2-92C5-69C75EE73BB7}" dt="2024-06-22T14:34:10.310" v="6885" actId="1038"/>
          <ac:picMkLst>
            <pc:docMk/>
            <pc:sldMk cId="1583494375" sldId="342"/>
            <ac:picMk id="9" creationId="{D780382F-C78D-59F5-4137-C7BA1BB44ECD}"/>
          </ac:picMkLst>
        </pc:picChg>
        <pc:picChg chg="add mod">
          <ac:chgData name="antonio di maria" userId="f423441cb7f08663" providerId="LiveId" clId="{1B897261-B009-4DB2-92C5-69C75EE73BB7}" dt="2024-06-22T14:34:10.310" v="6885" actId="1038"/>
          <ac:picMkLst>
            <pc:docMk/>
            <pc:sldMk cId="1583494375" sldId="342"/>
            <ac:picMk id="10" creationId="{C52EFBA9-C651-43A9-FE89-47E31FBCFE90}"/>
          </ac:picMkLst>
        </pc:picChg>
        <pc:picChg chg="add del mod">
          <ac:chgData name="antonio di maria" userId="f423441cb7f08663" providerId="LiveId" clId="{1B897261-B009-4DB2-92C5-69C75EE73BB7}" dt="2024-06-22T14:43:31.641" v="6914" actId="478"/>
          <ac:picMkLst>
            <pc:docMk/>
            <pc:sldMk cId="1583494375" sldId="342"/>
            <ac:picMk id="18" creationId="{B2298BE2-3DEC-9884-F806-1513C5FB820B}"/>
          </ac:picMkLst>
        </pc:picChg>
        <pc:picChg chg="add mod">
          <ac:chgData name="antonio di maria" userId="f423441cb7f08663" providerId="LiveId" clId="{1B897261-B009-4DB2-92C5-69C75EE73BB7}" dt="2024-06-22T14:43:51.866" v="6918" actId="1076"/>
          <ac:picMkLst>
            <pc:docMk/>
            <pc:sldMk cId="1583494375" sldId="342"/>
            <ac:picMk id="26" creationId="{0F656BB3-6B7B-C318-EF9F-C18F06CB0575}"/>
          </ac:picMkLst>
        </pc:picChg>
        <pc:cxnChg chg="add mod">
          <ac:chgData name="antonio di maria" userId="f423441cb7f08663" providerId="LiveId" clId="{1B897261-B009-4DB2-92C5-69C75EE73BB7}" dt="2024-06-22T14:34:10.310" v="6885" actId="1038"/>
          <ac:cxnSpMkLst>
            <pc:docMk/>
            <pc:sldMk cId="1583494375" sldId="342"/>
            <ac:cxnSpMk id="13" creationId="{A70213A0-8736-4443-6F5A-D9010DA0FB75}"/>
          </ac:cxnSpMkLst>
        </pc:cxnChg>
        <pc:cxnChg chg="add mod">
          <ac:chgData name="antonio di maria" userId="f423441cb7f08663" providerId="LiveId" clId="{1B897261-B009-4DB2-92C5-69C75EE73BB7}" dt="2024-06-22T14:34:10.310" v="6885" actId="1038"/>
          <ac:cxnSpMkLst>
            <pc:docMk/>
            <pc:sldMk cId="1583494375" sldId="342"/>
            <ac:cxnSpMk id="15" creationId="{E0E8891D-925A-DF26-FB11-5458F25385B0}"/>
          </ac:cxnSpMkLst>
        </pc:cxnChg>
        <pc:cxnChg chg="add mod">
          <ac:chgData name="antonio di maria" userId="f423441cb7f08663" providerId="LiveId" clId="{1B897261-B009-4DB2-92C5-69C75EE73BB7}" dt="2024-06-22T14:34:10.310" v="6885" actId="1038"/>
          <ac:cxnSpMkLst>
            <pc:docMk/>
            <pc:sldMk cId="1583494375" sldId="342"/>
            <ac:cxnSpMk id="20" creationId="{8C2946E3-BA72-693E-4667-FFDAC66E296F}"/>
          </ac:cxnSpMkLst>
        </pc:cxnChg>
        <pc:cxnChg chg="add mod">
          <ac:chgData name="antonio di maria" userId="f423441cb7f08663" providerId="LiveId" clId="{1B897261-B009-4DB2-92C5-69C75EE73BB7}" dt="2024-06-22T14:34:10.310" v="6885" actId="1038"/>
          <ac:cxnSpMkLst>
            <pc:docMk/>
            <pc:sldMk cId="1583494375" sldId="342"/>
            <ac:cxnSpMk id="22" creationId="{99818E2F-D4F2-1853-3469-7FB7834D266E}"/>
          </ac:cxnSpMkLst>
        </pc:cxnChg>
      </pc:sldChg>
      <pc:sldChg chg="addSp delSp modSp add mod">
        <pc:chgData name="antonio di maria" userId="f423441cb7f08663" providerId="LiveId" clId="{1B897261-B009-4DB2-92C5-69C75EE73BB7}" dt="2024-06-22T14:43:26.876" v="6913"/>
        <pc:sldMkLst>
          <pc:docMk/>
          <pc:sldMk cId="3787688028" sldId="343"/>
        </pc:sldMkLst>
        <pc:spChg chg="add mod">
          <ac:chgData name="antonio di maria" userId="f423441cb7f08663" providerId="LiveId" clId="{1B897261-B009-4DB2-92C5-69C75EE73BB7}" dt="2024-06-22T14:43:26.876" v="6913"/>
          <ac:spMkLst>
            <pc:docMk/>
            <pc:sldMk cId="3787688028" sldId="343"/>
            <ac:spMk id="12" creationId="{2DA67704-0BAC-B2EF-C529-C7B4D200B3F1}"/>
          </ac:spMkLst>
        </pc:spChg>
        <pc:picChg chg="add mod">
          <ac:chgData name="antonio di maria" userId="f423441cb7f08663" providerId="LiveId" clId="{1B897261-B009-4DB2-92C5-69C75EE73BB7}" dt="2024-06-22T14:41:02.124" v="6891" actId="1076"/>
          <ac:picMkLst>
            <pc:docMk/>
            <pc:sldMk cId="3787688028" sldId="343"/>
            <ac:picMk id="4" creationId="{139F65DE-B342-5CCD-2F06-68BA76927902}"/>
          </ac:picMkLst>
        </pc:picChg>
        <pc:picChg chg="del">
          <ac:chgData name="antonio di maria" userId="f423441cb7f08663" providerId="LiveId" clId="{1B897261-B009-4DB2-92C5-69C75EE73BB7}" dt="2024-06-22T14:40:43.448" v="6887" actId="478"/>
          <ac:picMkLst>
            <pc:docMk/>
            <pc:sldMk cId="3787688028" sldId="343"/>
            <ac:picMk id="5" creationId="{33097C42-9183-8B28-9BE9-8B590B499EA8}"/>
          </ac:picMkLst>
        </pc:picChg>
      </pc:sldChg>
      <pc:sldChg chg="addSp delSp modSp add mod">
        <pc:chgData name="antonio di maria" userId="f423441cb7f08663" providerId="LiveId" clId="{1B897261-B009-4DB2-92C5-69C75EE73BB7}" dt="2024-06-22T14:51:53.960" v="6949" actId="1076"/>
        <pc:sldMkLst>
          <pc:docMk/>
          <pc:sldMk cId="3092715620" sldId="344"/>
        </pc:sldMkLst>
        <pc:picChg chg="del">
          <ac:chgData name="antonio di maria" userId="f423441cb7f08663" providerId="LiveId" clId="{1B897261-B009-4DB2-92C5-69C75EE73BB7}" dt="2024-06-22T14:44:29.466" v="6922" actId="478"/>
          <ac:picMkLst>
            <pc:docMk/>
            <pc:sldMk cId="3092715620" sldId="344"/>
            <ac:picMk id="4" creationId="{139F65DE-B342-5CCD-2F06-68BA76927902}"/>
          </ac:picMkLst>
        </pc:picChg>
        <pc:picChg chg="add mod">
          <ac:chgData name="antonio di maria" userId="f423441cb7f08663" providerId="LiveId" clId="{1B897261-B009-4DB2-92C5-69C75EE73BB7}" dt="2024-06-22T14:51:53.960" v="6949" actId="1076"/>
          <ac:picMkLst>
            <pc:docMk/>
            <pc:sldMk cId="3092715620" sldId="344"/>
            <ac:picMk id="4" creationId="{913B3595-820B-BFC7-B8F3-13A658A2B9C2}"/>
          </ac:picMkLst>
        </pc:picChg>
        <pc:picChg chg="add mod modCrop">
          <ac:chgData name="antonio di maria" userId="f423441cb7f08663" providerId="LiveId" clId="{1B897261-B009-4DB2-92C5-69C75EE73BB7}" dt="2024-06-22T14:45:24.179" v="6946" actId="1036"/>
          <ac:picMkLst>
            <pc:docMk/>
            <pc:sldMk cId="3092715620" sldId="344"/>
            <ac:picMk id="5" creationId="{4109365A-1B49-321E-7C24-CA61B7239574}"/>
          </ac:picMkLst>
        </pc:picChg>
        <pc:picChg chg="del">
          <ac:chgData name="antonio di maria" userId="f423441cb7f08663" providerId="LiveId" clId="{1B897261-B009-4DB2-92C5-69C75EE73BB7}" dt="2024-06-22T14:44:31.526" v="6923" actId="478"/>
          <ac:picMkLst>
            <pc:docMk/>
            <pc:sldMk cId="3092715620" sldId="344"/>
            <ac:picMk id="18" creationId="{B2298BE2-3DEC-9884-F806-1513C5FB820B}"/>
          </ac:picMkLst>
        </pc:picChg>
      </pc:sldChg>
      <pc:sldChg chg="new del">
        <pc:chgData name="antonio di maria" userId="f423441cb7f08663" providerId="LiveId" clId="{1B897261-B009-4DB2-92C5-69C75EE73BB7}" dt="2024-06-22T14:44:22.355" v="6920" actId="47"/>
        <pc:sldMkLst>
          <pc:docMk/>
          <pc:sldMk cId="3513532522" sldId="344"/>
        </pc:sldMkLst>
      </pc:sldChg>
      <pc:sldChg chg="del">
        <pc:chgData name="antonio di maria" userId="f423441cb7f08663" providerId="LiveId" clId="{1B897261-B009-4DB2-92C5-69C75EE73BB7}" dt="2024-06-21T11:00:26.802" v="15" actId="47"/>
        <pc:sldMkLst>
          <pc:docMk/>
          <pc:sldMk cId="1115922575" sldId="711"/>
        </pc:sldMkLst>
      </pc:sldChg>
      <pc:sldMasterChg chg="delSldLayout">
        <pc:chgData name="antonio di maria" userId="f423441cb7f08663" providerId="LiveId" clId="{1B897261-B009-4DB2-92C5-69C75EE73BB7}" dt="2024-06-21T11:00:15.876" v="4" actId="47"/>
        <pc:sldMasterMkLst>
          <pc:docMk/>
          <pc:sldMasterMk cId="2494966399" sldId="2147483659"/>
        </pc:sldMasterMkLst>
        <pc:sldLayoutChg chg="del">
          <pc:chgData name="antonio di maria" userId="f423441cb7f08663" providerId="LiveId" clId="{1B897261-B009-4DB2-92C5-69C75EE73BB7}" dt="2024-06-21T11:00:15.876" v="4" actId="47"/>
          <pc:sldLayoutMkLst>
            <pc:docMk/>
            <pc:sldMasterMk cId="2494966399" sldId="2147483659"/>
            <pc:sldLayoutMk cId="4209298351" sldId="214748368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03290-C39D-45B6-9EA8-560DDA0656D7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FFA4-1ED0-45A1-A0B5-5E99393A0C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36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 calcolo della DEG è improntato sul livello 3 del dataset LINCS. </a:t>
            </a:r>
          </a:p>
          <a:p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 calcolare la DEG è necessario confrontare un tessuto sottoposto all’azione del farmaco e uno di controllo al quale non è stato applicato alcun perturbante ma solo il veicolo di controllo.</a:t>
            </a:r>
          </a:p>
          <a:p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L’analisi non è stata eseguita sull’intero livello 3 del dataset LINCS, ma sono stati scelti gli esperimenti con tempo di perturbazione 6h e 24h e dose pari a 10 </a:t>
            </a:r>
            <a:r>
              <a:rPr lang="it-IT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μM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Inoltre, i farmaci testati in meno di 5 linee cellulari sono stati eliminati a causa della ridotta dimensione del campione, che implica una scarsa </a:t>
            </a:r>
            <a:r>
              <a:rPr lang="it-IT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generalizzabilità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l’elenco dei farmaci facendo l’intersezione tra i farmaci presenti negli esperimenti a 6h e a 24h ottenendo 3222 composti chimici.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CFFA4-1ED0-45A1-A0B5-5E99393A0C1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47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CFFA4-1ED0-45A1-A0B5-5E99393A0C12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076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Nei vari progetti sono coinvolte diverse persone. </a:t>
            </a:r>
          </a:p>
          <a:p>
            <a:r>
              <a:rPr lang="it-IT" dirty="0"/>
              <a:t>Specifica che al momento sei principalmente coinvolto nell’attività di </a:t>
            </a:r>
            <a:r>
              <a:rPr lang="it-IT" dirty="0" err="1"/>
              <a:t>augmentation</a:t>
            </a:r>
            <a:r>
              <a:rPr lang="it-IT" dirty="0"/>
              <a:t> delle pathway … (WP1) e nella classificazione (WP6)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CFFA4-1ED0-45A1-A0B5-5E99393A0C12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3536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38ED42-E245-4B29-82D2-F0840DC32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ctr"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53F05FB-D326-4BD0-B9A2-574C008F3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ED613B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0048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F30630-65B1-4CF1-9FEF-653608358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D613B"/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7161987-6AE0-4E7C-936B-B619056D9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5388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38ED42-E245-4B29-82D2-F0840DC32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ctr"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53F05FB-D326-4BD0-B9A2-574C008F3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ED613B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65358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4ECD4D-71DF-4682-89F5-877ED0E21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D613B"/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336B3B-745B-4044-A6AA-7A865CE0A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17614"/>
          </a:xfrm>
        </p:spPr>
        <p:txBody>
          <a:bodyPr/>
          <a:lstStyle>
            <a:lvl1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14726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FB27B0-F51F-4058-B2B0-C4D74FD7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47C434-A7F4-49B7-BC21-B94073F1E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ED613B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22031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F7C908-1436-4698-8345-B7FD5006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D613B"/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4966C7-222D-46A9-99BB-AF9DB815A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62219"/>
          </a:xfrm>
        </p:spPr>
        <p:txBody>
          <a:bodyPr/>
          <a:lstStyle>
            <a:lvl1pPr>
              <a:buClr>
                <a:srgbClr val="ED613B"/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buClr>
                <a:srgbClr val="ED613B"/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buClr>
                <a:srgbClr val="ED613B"/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buClr>
                <a:srgbClr val="ED613B"/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buClr>
                <a:srgbClr val="ED613B"/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4C4144-7BD4-4B6F-AC61-E20D5ACB3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6221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it-IT" smtClean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lang="it-IT" smtClean="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lang="it-IT" smtClean="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lang="it-IT" smtClean="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lang="it-IT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>
              <a:buClr>
                <a:srgbClr val="ED613B"/>
              </a:buClr>
            </a:pPr>
            <a:r>
              <a:rPr lang="it-IT"/>
              <a:t>Modifica gli stili del testo dello schema</a:t>
            </a:r>
          </a:p>
          <a:p>
            <a:pPr lvl="1">
              <a:buClr>
                <a:srgbClr val="ED613B"/>
              </a:buClr>
            </a:pPr>
            <a:r>
              <a:rPr lang="it-IT"/>
              <a:t>Secondo livello</a:t>
            </a:r>
          </a:p>
          <a:p>
            <a:pPr lvl="2">
              <a:buClr>
                <a:srgbClr val="ED613B"/>
              </a:buClr>
            </a:pPr>
            <a:r>
              <a:rPr lang="it-IT"/>
              <a:t>Terzo livello</a:t>
            </a:r>
          </a:p>
          <a:p>
            <a:pPr lvl="3">
              <a:buClr>
                <a:srgbClr val="ED613B"/>
              </a:buClr>
            </a:pPr>
            <a:r>
              <a:rPr lang="it-IT"/>
              <a:t>Quarto livello</a:t>
            </a:r>
          </a:p>
          <a:p>
            <a:pPr lvl="4">
              <a:buClr>
                <a:srgbClr val="ED613B"/>
              </a:buClr>
            </a:pPr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44871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A614EE-956E-4489-A01C-2D27AD132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>
                <a:solidFill>
                  <a:srgbClr val="ED613B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F959F71-CB23-449C-BDC3-5DBCA0D61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D88D191-7043-40A7-896D-206F13D7A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82769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866DDBA-BE95-4218-AA3D-7AA120557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A3F053A-44E9-4D42-B274-68C15F79C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82769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35324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64B670-F456-4DA6-B713-C27C384D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ED613B"/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51821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571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B31622-FA21-488A-AA60-539664108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ED613B"/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E053DF-1FFC-481C-B694-5A9A08D25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ED613B"/>
              </a:buCl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buClr>
                <a:srgbClr val="ED613B"/>
              </a:buCl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buClr>
                <a:srgbClr val="ED613B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buClr>
                <a:srgbClr val="ED613B"/>
              </a:buCl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buClr>
                <a:srgbClr val="ED613B"/>
              </a:buCl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44AAC3C-76B6-4D4C-B804-A483CDF86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67009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7B0120-FAD7-4ED0-91A6-2FB28611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ED613B"/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55934D3-B14C-432B-B4E3-9766A35165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3D9D401-E5BE-4807-A9A9-95E48C124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5800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4ECD4D-71DF-4682-89F5-877ED0E21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D613B"/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336B3B-745B-4044-A6AA-7A865CE0A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17614"/>
          </a:xfrm>
        </p:spPr>
        <p:txBody>
          <a:bodyPr/>
          <a:lstStyle>
            <a:lvl1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85716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F30630-65B1-4CF1-9FEF-653608358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D613B"/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7161987-6AE0-4E7C-936B-B619056D9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5975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FB27B0-F51F-4058-B2B0-C4D74FD7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47C434-A7F4-49B7-BC21-B94073F1E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ED613B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7423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F7C908-1436-4698-8345-B7FD5006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ED613B"/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4966C7-222D-46A9-99BB-AF9DB815A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62219"/>
          </a:xfrm>
        </p:spPr>
        <p:txBody>
          <a:bodyPr/>
          <a:lstStyle>
            <a:lvl1pPr>
              <a:buClr>
                <a:srgbClr val="ED613B"/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buClr>
                <a:srgbClr val="ED613B"/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buClr>
                <a:srgbClr val="ED613B"/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buClr>
                <a:srgbClr val="ED613B"/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buClr>
                <a:srgbClr val="ED613B"/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4C4144-7BD4-4B6F-AC61-E20D5ACB3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6221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it-IT" smtClean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lang="it-IT" smtClean="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lang="it-IT" smtClean="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lang="it-IT" smtClean="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lang="it-IT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>
              <a:buClr>
                <a:srgbClr val="ED613B"/>
              </a:buClr>
            </a:pPr>
            <a:r>
              <a:rPr lang="it-IT"/>
              <a:t>Modifica gli stili del testo dello schema</a:t>
            </a:r>
          </a:p>
          <a:p>
            <a:pPr lvl="1">
              <a:buClr>
                <a:srgbClr val="ED613B"/>
              </a:buClr>
            </a:pPr>
            <a:r>
              <a:rPr lang="it-IT"/>
              <a:t>Secondo livello</a:t>
            </a:r>
          </a:p>
          <a:p>
            <a:pPr lvl="2">
              <a:buClr>
                <a:srgbClr val="ED613B"/>
              </a:buClr>
            </a:pPr>
            <a:r>
              <a:rPr lang="it-IT"/>
              <a:t>Terzo livello</a:t>
            </a:r>
          </a:p>
          <a:p>
            <a:pPr lvl="3">
              <a:buClr>
                <a:srgbClr val="ED613B"/>
              </a:buClr>
            </a:pPr>
            <a:r>
              <a:rPr lang="it-IT"/>
              <a:t>Quarto livello</a:t>
            </a:r>
          </a:p>
          <a:p>
            <a:pPr lvl="4">
              <a:buClr>
                <a:srgbClr val="ED613B"/>
              </a:buClr>
            </a:pPr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6817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A614EE-956E-4489-A01C-2D27AD132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>
                <a:solidFill>
                  <a:srgbClr val="ED613B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F959F71-CB23-449C-BDC3-5DBCA0D61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D88D191-7043-40A7-896D-206F13D7A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82769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866DDBA-BE95-4218-AA3D-7AA120557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A3F053A-44E9-4D42-B274-68C15F79C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82769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365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64B670-F456-4DA6-B713-C27C384D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ED613B"/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2753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95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B31622-FA21-488A-AA60-539664108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ED613B"/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E053DF-1FFC-481C-B694-5A9A08D25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ED613B"/>
              </a:buCl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buClr>
                <a:srgbClr val="ED613B"/>
              </a:buCl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buClr>
                <a:srgbClr val="ED613B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buClr>
                <a:srgbClr val="ED613B"/>
              </a:buCl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buClr>
                <a:srgbClr val="ED613B"/>
              </a:buCl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44AAC3C-76B6-4D4C-B804-A483CDF86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9852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7B0120-FAD7-4ED0-91A6-2FB28611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ED613B"/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55934D3-B14C-432B-B4E3-9766A35165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3D9D401-E5BE-4807-A9A9-95E48C124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7771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37CBB9-C73A-4B32-8833-EBEAF8EE85B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A392C6E-354C-4749-94A5-8F1BFF06B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E8678C-A687-44B3-AC22-629A67F8D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6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77E77AB-10CE-8889-1D84-482C27AB4E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923" y="6183345"/>
            <a:ext cx="2617530" cy="52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6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ED613B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D613B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D613B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D613B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D613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D613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311B59A-973D-410B-AF37-4673E8452A1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A392C6E-354C-4749-94A5-8F1BFF06B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E8678C-A687-44B3-AC22-629A67F8D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6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7041E40-5D04-CC92-FCD7-C58743B8C97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923" y="6183345"/>
            <a:ext cx="2617530" cy="52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0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D613B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613B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613B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613B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613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613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C9C98D-2DD8-091F-6612-3E4441628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it-IT" dirty="0"/>
              <a:t>WP6@UNICT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DD5BC0F-5CAA-6B52-85A0-FE171DC47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Development of a high-performance drug repurposing system for non-communicable diseases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3260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D9CEF635-DF29-25D4-C78C-ACF6A956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0"/>
            <a:ext cx="11815482" cy="86924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Esempi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CAD07098-D6A8-26D8-C323-879E7DE47D82}"/>
              </a:ext>
            </a:extLst>
          </p:cNvPr>
          <p:cNvGrpSpPr/>
          <p:nvPr/>
        </p:nvGrpSpPr>
        <p:grpSpPr>
          <a:xfrm>
            <a:off x="4835178" y="2243051"/>
            <a:ext cx="1968828" cy="1714613"/>
            <a:chOff x="3393650" y="2243051"/>
            <a:chExt cx="1968828" cy="1714613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68627EEB-CE00-313A-1F30-3B7B0D0E94F2}"/>
                </a:ext>
              </a:extLst>
            </p:cNvPr>
            <p:cNvGrpSpPr/>
            <p:nvPr/>
          </p:nvGrpSpPr>
          <p:grpSpPr>
            <a:xfrm>
              <a:off x="3393650" y="3297729"/>
              <a:ext cx="1045671" cy="538505"/>
              <a:chOff x="6130925" y="3710429"/>
              <a:chExt cx="3724275" cy="1572925"/>
            </a:xfrm>
          </p:grpSpPr>
          <p:pic>
            <p:nvPicPr>
              <p:cNvPr id="7" name="Picture 2" descr="Neo4j Announces New Product Integrations with Generative AI Features in  Google Cloud Vertex AI">
                <a:extLst>
                  <a:ext uri="{FF2B5EF4-FFF2-40B4-BE49-F238E27FC236}">
                    <a16:creationId xmlns:a16="http://schemas.microsoft.com/office/drawing/2014/main" id="{725D46A2-2DFF-6D81-5CD3-F7FDE923E0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0925" y="3710429"/>
                <a:ext cx="3724275" cy="1228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Finmeccanica cambia nome e logo: dal 1° gennaio 2017 si chiamerà Leonardo -  CorCom">
                <a:extLst>
                  <a:ext uri="{FF2B5EF4-FFF2-40B4-BE49-F238E27FC236}">
                    <a16:creationId xmlns:a16="http://schemas.microsoft.com/office/drawing/2014/main" id="{E90D897B-B90D-49FB-2AF1-4BAA66B606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562" b="33844"/>
              <a:stretch/>
            </p:blipFill>
            <p:spPr bwMode="auto">
              <a:xfrm>
                <a:off x="6511924" y="4729342"/>
                <a:ext cx="2962275" cy="554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2" descr="LangChain: Introduzione e Installazione - NetAi">
              <a:extLst>
                <a:ext uri="{FF2B5EF4-FFF2-40B4-BE49-F238E27FC236}">
                  <a16:creationId xmlns:a16="http://schemas.microsoft.com/office/drawing/2014/main" id="{D780382F-C78D-59F5-4137-C7BA1BB44E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71" b="17335"/>
            <a:stretch/>
          </p:blipFill>
          <p:spPr bwMode="auto">
            <a:xfrm>
              <a:off x="3508392" y="2243051"/>
              <a:ext cx="1617415" cy="94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hatgpt logo, openai logo, ai chatbot, chatgpt copia spazio testo,  editoriale vettore illustrazione 19493370 Arte vettoriale a Vecteezy">
              <a:extLst>
                <a:ext uri="{FF2B5EF4-FFF2-40B4-BE49-F238E27FC236}">
                  <a16:creationId xmlns:a16="http://schemas.microsoft.com/office/drawing/2014/main" id="{C52EFBA9-C651-43A9-FE89-47E31FBCFE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13" t="24526" r="21645" b="12341"/>
            <a:stretch/>
          </p:blipFill>
          <p:spPr bwMode="auto">
            <a:xfrm>
              <a:off x="4684745" y="3185908"/>
              <a:ext cx="677733" cy="77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A60C7230-F7A1-AC1C-6BDC-088EDED7E759}"/>
              </a:ext>
            </a:extLst>
          </p:cNvPr>
          <p:cNvGrpSpPr/>
          <p:nvPr/>
        </p:nvGrpSpPr>
        <p:grpSpPr>
          <a:xfrm>
            <a:off x="3141236" y="2407970"/>
            <a:ext cx="1484556" cy="833636"/>
            <a:chOff x="1699708" y="2171299"/>
            <a:chExt cx="1484556" cy="833636"/>
          </a:xfrm>
        </p:grpSpPr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A70213A0-8736-4443-6F5A-D9010DA0FB75}"/>
                </a:ext>
              </a:extLst>
            </p:cNvPr>
            <p:cNvCxnSpPr/>
            <p:nvPr/>
          </p:nvCxnSpPr>
          <p:spPr>
            <a:xfrm>
              <a:off x="1699708" y="2171299"/>
              <a:ext cx="0" cy="83363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E0E8891D-925A-DF26-FB11-5458F25385B0}"/>
                </a:ext>
              </a:extLst>
            </p:cNvPr>
            <p:cNvCxnSpPr/>
            <p:nvPr/>
          </p:nvCxnSpPr>
          <p:spPr>
            <a:xfrm>
              <a:off x="1699708" y="3004935"/>
              <a:ext cx="1484556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128CC294-A132-B727-F4AC-6875B777EC54}"/>
              </a:ext>
            </a:extLst>
          </p:cNvPr>
          <p:cNvGrpSpPr/>
          <p:nvPr/>
        </p:nvGrpSpPr>
        <p:grpSpPr>
          <a:xfrm>
            <a:off x="6992475" y="3185908"/>
            <a:ext cx="1506071" cy="771756"/>
            <a:chOff x="5518673" y="3185908"/>
            <a:chExt cx="1506071" cy="771756"/>
          </a:xfrm>
        </p:grpSpPr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8C2946E3-BA72-693E-4667-FFDAC66E296F}"/>
                </a:ext>
              </a:extLst>
            </p:cNvPr>
            <p:cNvCxnSpPr/>
            <p:nvPr/>
          </p:nvCxnSpPr>
          <p:spPr>
            <a:xfrm>
              <a:off x="5518673" y="3185908"/>
              <a:ext cx="1506071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>
              <a:extLst>
                <a:ext uri="{FF2B5EF4-FFF2-40B4-BE49-F238E27FC236}">
                  <a16:creationId xmlns:a16="http://schemas.microsoft.com/office/drawing/2014/main" id="{99818E2F-D4F2-1853-3469-7FB7834D266E}"/>
                </a:ext>
              </a:extLst>
            </p:cNvPr>
            <p:cNvCxnSpPr/>
            <p:nvPr/>
          </p:nvCxnSpPr>
          <p:spPr>
            <a:xfrm>
              <a:off x="7024744" y="3185908"/>
              <a:ext cx="0" cy="771756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DA67704-0BAC-B2EF-C529-C7B4D200B3F1}"/>
              </a:ext>
            </a:extLst>
          </p:cNvPr>
          <p:cNvSpPr txBox="1"/>
          <p:nvPr/>
        </p:nvSpPr>
        <p:spPr>
          <a:xfrm>
            <a:off x="758413" y="5750102"/>
            <a:ext cx="123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Trunked…</a:t>
            </a:r>
          </a:p>
        </p:txBody>
      </p:sp>
      <p:pic>
        <p:nvPicPr>
          <p:cNvPr id="5" name="Immagine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4109365A-1B49-321E-7C24-CA61B72395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71"/>
          <a:stretch/>
        </p:blipFill>
        <p:spPr>
          <a:xfrm>
            <a:off x="348039" y="4054486"/>
            <a:ext cx="11435378" cy="280112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13B3595-820B-BFC7-B8F3-13A658A2B9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68" y="1201401"/>
            <a:ext cx="8904762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15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E338076E-5B58-6B8E-F8D6-DE400DEAAC8E}"/>
              </a:ext>
            </a:extLst>
          </p:cNvPr>
          <p:cNvSpPr/>
          <p:nvPr/>
        </p:nvSpPr>
        <p:spPr>
          <a:xfrm>
            <a:off x="1485143" y="331706"/>
            <a:ext cx="10620216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3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DRUG</a:t>
            </a:r>
          </a:p>
          <a:p>
            <a:pPr algn="ctr"/>
            <a:r>
              <a:rPr lang="it-IT" sz="13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REPURPOSING</a:t>
            </a:r>
          </a:p>
        </p:txBody>
      </p:sp>
    </p:spTree>
    <p:extLst>
      <p:ext uri="{BB962C8B-B14F-4D97-AF65-F5344CB8AC3E}">
        <p14:creationId xmlns:p14="http://schemas.microsoft.com/office/powerpoint/2010/main" val="4066824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C2C31089-0F1E-DB0C-6DD3-24A259041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" y="132080"/>
            <a:ext cx="11958320" cy="92775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6.2 Drug Repurposing on Cell lines (integration of knowledge from LINCS-TCGA)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0EF26C6-7465-E5C7-647F-E2C59B2AC9E1}"/>
              </a:ext>
            </a:extLst>
          </p:cNvPr>
          <p:cNvSpPr txBox="1"/>
          <p:nvPr/>
        </p:nvSpPr>
        <p:spPr>
          <a:xfrm>
            <a:off x="610935" y="1260417"/>
            <a:ext cx="11173329" cy="92333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Through the </a:t>
            </a:r>
            <a:r>
              <a:rPr lang="en-GB" b="1" dirty="0"/>
              <a:t>Transcriptome Signature Reversion (TSR) </a:t>
            </a:r>
            <a:r>
              <a:rPr lang="en-GB" dirty="0"/>
              <a:t>it is possible to </a:t>
            </a:r>
            <a:r>
              <a:rPr lang="en-GB" b="1" u="sng" dirty="0"/>
              <a:t>identify drugs</a:t>
            </a:r>
            <a:r>
              <a:rPr lang="en-GB" dirty="0"/>
              <a:t> eligible for the </a:t>
            </a:r>
            <a:r>
              <a:rPr lang="en-GB" b="1" u="sng" dirty="0"/>
              <a:t>specific disease </a:t>
            </a:r>
            <a:r>
              <a:rPr lang="en-GB" dirty="0"/>
              <a:t>under study. It employs </a:t>
            </a:r>
            <a:r>
              <a:rPr lang="en-GB" b="1" u="sng" dirty="0"/>
              <a:t>anti-complementary patterns </a:t>
            </a:r>
            <a:r>
              <a:rPr lang="en-GB" dirty="0"/>
              <a:t>to </a:t>
            </a:r>
            <a:r>
              <a:rPr lang="en-GB" b="1" dirty="0">
                <a:solidFill>
                  <a:srgbClr val="FF0000"/>
                </a:solidFill>
              </a:rPr>
              <a:t>regularize</a:t>
            </a:r>
            <a:r>
              <a:rPr lang="en-GB" dirty="0"/>
              <a:t> the </a:t>
            </a:r>
            <a:r>
              <a:rPr lang="en-GB" b="1" u="sng" dirty="0"/>
              <a:t>genic expression</a:t>
            </a:r>
            <a:r>
              <a:rPr lang="en-GB" dirty="0"/>
              <a:t>. In this way it is possible to understand which </a:t>
            </a:r>
            <a:r>
              <a:rPr lang="en-GB" b="1" dirty="0"/>
              <a:t>drug</a:t>
            </a:r>
            <a:r>
              <a:rPr lang="en-GB" dirty="0"/>
              <a:t> its feasible </a:t>
            </a:r>
            <a:r>
              <a:rPr lang="en-GB" b="1" dirty="0"/>
              <a:t>as therapeutic indication </a:t>
            </a:r>
            <a:r>
              <a:rPr lang="en-GB" dirty="0"/>
              <a:t>for the patients with that pattern. </a:t>
            </a:r>
            <a:endParaRPr lang="en-GB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C0C5F72-1B0B-D159-5CA0-5FF3CE2C0CEF}"/>
              </a:ext>
            </a:extLst>
          </p:cNvPr>
          <p:cNvSpPr txBox="1"/>
          <p:nvPr/>
        </p:nvSpPr>
        <p:spPr>
          <a:xfrm>
            <a:off x="7388860" y="6396335"/>
            <a:ext cx="4803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800" b="0" i="0" dirty="0" err="1">
                <a:solidFill>
                  <a:srgbClr val="212121"/>
                </a:solidFill>
                <a:effectLst/>
                <a:latin typeface="BlinkMacSystemFont"/>
              </a:rPr>
              <a:t>Koudijs</a:t>
            </a:r>
            <a:r>
              <a:rPr lang="it-IT" sz="800" b="0" i="0" dirty="0">
                <a:solidFill>
                  <a:srgbClr val="212121"/>
                </a:solidFill>
                <a:effectLst/>
                <a:latin typeface="BlinkMacSystemFont"/>
              </a:rPr>
              <a:t> KKM, </a:t>
            </a:r>
            <a:r>
              <a:rPr lang="it-IT" sz="800" b="0" i="0" dirty="0" err="1">
                <a:solidFill>
                  <a:srgbClr val="212121"/>
                </a:solidFill>
                <a:effectLst/>
                <a:latin typeface="BlinkMacSystemFont"/>
              </a:rPr>
              <a:t>Böhringer</a:t>
            </a:r>
            <a:r>
              <a:rPr lang="it-IT" sz="800" b="0" i="0" dirty="0">
                <a:solidFill>
                  <a:srgbClr val="212121"/>
                </a:solidFill>
                <a:effectLst/>
                <a:latin typeface="BlinkMacSystemFont"/>
              </a:rPr>
              <a:t> S, </a:t>
            </a:r>
            <a:r>
              <a:rPr lang="it-IT" sz="800" b="0" i="0" dirty="0" err="1">
                <a:solidFill>
                  <a:srgbClr val="212121"/>
                </a:solidFill>
                <a:effectLst/>
                <a:latin typeface="BlinkMacSystemFont"/>
              </a:rPr>
              <a:t>Guchelaar</a:t>
            </a:r>
            <a:r>
              <a:rPr lang="it-IT" sz="800" b="0" i="0" dirty="0">
                <a:solidFill>
                  <a:srgbClr val="212121"/>
                </a:solidFill>
                <a:effectLst/>
                <a:latin typeface="BlinkMacSystemFont"/>
              </a:rPr>
              <a:t> HJ. </a:t>
            </a:r>
            <a:r>
              <a:rPr lang="it-IT" sz="800" b="0" i="0" dirty="0" err="1">
                <a:solidFill>
                  <a:srgbClr val="212121"/>
                </a:solidFill>
                <a:effectLst/>
                <a:latin typeface="BlinkMacSystemFont"/>
              </a:rPr>
              <a:t>Validation</a:t>
            </a:r>
            <a:r>
              <a:rPr lang="it-IT" sz="800" b="0" i="0" dirty="0">
                <a:solidFill>
                  <a:srgbClr val="212121"/>
                </a:solidFill>
                <a:effectLst/>
                <a:latin typeface="BlinkMacSystemFont"/>
              </a:rPr>
              <a:t> of </a:t>
            </a:r>
            <a:r>
              <a:rPr lang="it-IT" sz="800" b="0" i="0" dirty="0" err="1">
                <a:solidFill>
                  <a:srgbClr val="212121"/>
                </a:solidFill>
                <a:effectLst/>
                <a:latin typeface="BlinkMacSystemFont"/>
              </a:rPr>
              <a:t>transcriptome</a:t>
            </a:r>
            <a:r>
              <a:rPr lang="it-IT" sz="800" b="0" i="0" dirty="0">
                <a:solidFill>
                  <a:srgbClr val="212121"/>
                </a:solidFill>
                <a:effectLst/>
                <a:latin typeface="BlinkMacSystemFont"/>
              </a:rPr>
              <a:t> signature </a:t>
            </a:r>
            <a:r>
              <a:rPr lang="it-IT" sz="800" b="0" i="0" dirty="0" err="1">
                <a:solidFill>
                  <a:srgbClr val="212121"/>
                </a:solidFill>
                <a:effectLst/>
                <a:latin typeface="BlinkMacSystemFont"/>
              </a:rPr>
              <a:t>reversion</a:t>
            </a:r>
            <a:r>
              <a:rPr lang="it-IT" sz="800" b="0" i="0" dirty="0">
                <a:solidFill>
                  <a:srgbClr val="212121"/>
                </a:solidFill>
                <a:effectLst/>
                <a:latin typeface="BlinkMacSystemFont"/>
              </a:rPr>
              <a:t> for </a:t>
            </a:r>
            <a:r>
              <a:rPr lang="it-IT" sz="800" b="0" i="0" dirty="0" err="1">
                <a:solidFill>
                  <a:srgbClr val="212121"/>
                </a:solidFill>
                <a:effectLst/>
                <a:latin typeface="BlinkMacSystemFont"/>
              </a:rPr>
              <a:t>drug</a:t>
            </a:r>
            <a:r>
              <a:rPr lang="it-IT" sz="8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it-IT" sz="800" b="0" i="0" dirty="0" err="1">
                <a:solidFill>
                  <a:srgbClr val="212121"/>
                </a:solidFill>
                <a:effectLst/>
                <a:latin typeface="BlinkMacSystemFont"/>
              </a:rPr>
              <a:t>repurposing</a:t>
            </a:r>
            <a:r>
              <a:rPr lang="it-IT" sz="800" b="0" i="0" dirty="0">
                <a:solidFill>
                  <a:srgbClr val="212121"/>
                </a:solidFill>
                <a:effectLst/>
                <a:latin typeface="BlinkMacSystemFont"/>
              </a:rPr>
              <a:t> in </a:t>
            </a:r>
            <a:r>
              <a:rPr lang="it-IT" sz="800" b="0" i="0" dirty="0" err="1">
                <a:solidFill>
                  <a:srgbClr val="212121"/>
                </a:solidFill>
                <a:effectLst/>
                <a:latin typeface="BlinkMacSystemFont"/>
              </a:rPr>
              <a:t>oncology</a:t>
            </a:r>
            <a:r>
              <a:rPr lang="it-IT" sz="800" b="0" i="0" dirty="0">
                <a:solidFill>
                  <a:srgbClr val="212121"/>
                </a:solidFill>
                <a:effectLst/>
                <a:latin typeface="BlinkMacSystemFont"/>
              </a:rPr>
              <a:t>. Brief </a:t>
            </a:r>
            <a:r>
              <a:rPr lang="it-IT" sz="800" b="0" i="0" dirty="0" err="1">
                <a:solidFill>
                  <a:srgbClr val="212121"/>
                </a:solidFill>
                <a:effectLst/>
                <a:latin typeface="BlinkMacSystemFont"/>
              </a:rPr>
              <a:t>Bioinform</a:t>
            </a:r>
            <a:r>
              <a:rPr lang="it-IT" sz="800" b="0" i="0" dirty="0">
                <a:solidFill>
                  <a:srgbClr val="212121"/>
                </a:solidFill>
                <a:effectLst/>
                <a:latin typeface="BlinkMacSystemFont"/>
              </a:rPr>
              <a:t>. 2023 </a:t>
            </a:r>
            <a:r>
              <a:rPr lang="it-IT" sz="800" b="0" i="0" dirty="0" err="1">
                <a:solidFill>
                  <a:srgbClr val="212121"/>
                </a:solidFill>
                <a:effectLst/>
                <a:latin typeface="BlinkMacSystemFont"/>
              </a:rPr>
              <a:t>Jan</a:t>
            </a:r>
            <a:r>
              <a:rPr lang="it-IT" sz="800" b="0" i="0" dirty="0">
                <a:solidFill>
                  <a:srgbClr val="212121"/>
                </a:solidFill>
                <a:effectLst/>
                <a:latin typeface="BlinkMacSystemFont"/>
              </a:rPr>
              <a:t> 19;24(1):bbac490. </a:t>
            </a:r>
            <a:r>
              <a:rPr lang="it-IT" sz="800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it-IT" sz="800" b="0" i="0" dirty="0">
                <a:solidFill>
                  <a:srgbClr val="212121"/>
                </a:solidFill>
                <a:effectLst/>
                <a:latin typeface="BlinkMacSystemFont"/>
              </a:rPr>
              <a:t>: 10.1093/</a:t>
            </a:r>
            <a:r>
              <a:rPr lang="it-IT" sz="800" b="0" i="0" dirty="0" err="1">
                <a:solidFill>
                  <a:srgbClr val="212121"/>
                </a:solidFill>
                <a:effectLst/>
                <a:latin typeface="BlinkMacSystemFont"/>
              </a:rPr>
              <a:t>bib</a:t>
            </a:r>
            <a:r>
              <a:rPr lang="it-IT" sz="800" b="0" i="0" dirty="0">
                <a:solidFill>
                  <a:srgbClr val="212121"/>
                </a:solidFill>
                <a:effectLst/>
                <a:latin typeface="BlinkMacSystemFont"/>
              </a:rPr>
              <a:t>/bbac490. PMID: 36445193; PMCID: PMC9851289.</a:t>
            </a:r>
            <a:r>
              <a:rPr lang="it-IT" sz="800" b="1" dirty="0">
                <a:solidFill>
                  <a:srgbClr val="2D2F92"/>
                </a:solidFill>
                <a:effectLst/>
                <a:latin typeface="DFGNG H+ Caecilia LT Std"/>
              </a:rPr>
              <a:t> </a:t>
            </a:r>
            <a:r>
              <a:rPr lang="it-IT" sz="800" b="1" i="0" u="none" strike="noStrike" baseline="0" dirty="0">
                <a:solidFill>
                  <a:srgbClr val="2D2F92"/>
                </a:solidFill>
                <a:latin typeface="DFGNG H+ Caecilia LT Std"/>
              </a:rPr>
              <a:t>https://doi.org/10.1093/bib/bbac490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1CD1A6-E20D-5CD8-5650-E7C83571DE41}"/>
              </a:ext>
            </a:extLst>
          </p:cNvPr>
          <p:cNvSpPr txBox="1"/>
          <p:nvPr/>
        </p:nvSpPr>
        <p:spPr>
          <a:xfrm>
            <a:off x="1036320" y="2464546"/>
            <a:ext cx="10504104" cy="646331"/>
          </a:xfrm>
          <a:prstGeom prst="rect">
            <a:avLst/>
          </a:prstGeom>
          <a:noFill/>
          <a:ln w="22225">
            <a:solidFill>
              <a:srgbClr val="ED613B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In that regard, </a:t>
            </a:r>
            <a:r>
              <a:rPr lang="en-GB" u="sng" dirty="0"/>
              <a:t>we implemented</a:t>
            </a:r>
            <a:r>
              <a:rPr lang="en-GB" dirty="0"/>
              <a:t> </a:t>
            </a:r>
            <a:r>
              <a:rPr lang="en-GB" b="1" dirty="0"/>
              <a:t>TRS-System</a:t>
            </a:r>
            <a:r>
              <a:rPr lang="en-GB" dirty="0"/>
              <a:t>, a </a:t>
            </a:r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</a:rPr>
              <a:t>high-performance drug repurposing model</a:t>
            </a:r>
            <a:r>
              <a:rPr lang="en-GB" dirty="0"/>
              <a:t>. The algorithm consists of </a:t>
            </a:r>
            <a:r>
              <a:rPr lang="en-GB" b="1" dirty="0">
                <a:highlight>
                  <a:srgbClr val="FFFF00"/>
                </a:highlight>
              </a:rPr>
              <a:t>three phases</a:t>
            </a:r>
            <a:r>
              <a:rPr lang="en-GB" dirty="0"/>
              <a:t>: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A3E8BBAD-5241-0183-FB15-5B754D66A149}"/>
              </a:ext>
            </a:extLst>
          </p:cNvPr>
          <p:cNvCxnSpPr>
            <a:cxnSpLocks/>
          </p:cNvCxnSpPr>
          <p:nvPr/>
        </p:nvCxnSpPr>
        <p:spPr>
          <a:xfrm>
            <a:off x="6207760" y="2225040"/>
            <a:ext cx="0" cy="1828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CECC133-BB7E-2AD9-7B0B-15AFDB901CC1}"/>
              </a:ext>
            </a:extLst>
          </p:cNvPr>
          <p:cNvSpPr txBox="1"/>
          <p:nvPr/>
        </p:nvSpPr>
        <p:spPr>
          <a:xfrm>
            <a:off x="96520" y="3321400"/>
            <a:ext cx="3906520" cy="147732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1. D</a:t>
            </a:r>
            <a:r>
              <a:rPr lang="en-US" b="1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isease signature computation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The gene expression profile associated with the disease in question is determined.</a:t>
            </a:r>
          </a:p>
          <a:p>
            <a:pPr algn="just"/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  -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limma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is usually used </a:t>
            </a:r>
          </a:p>
          <a:p>
            <a:pPr algn="just"/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  - done on-line</a:t>
            </a:r>
            <a:endParaRPr lang="en-US" sz="1800" b="1" i="1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3211270-FFD3-73E5-7C25-85D14E3E921E}"/>
              </a:ext>
            </a:extLst>
          </p:cNvPr>
          <p:cNvSpPr txBox="1"/>
          <p:nvPr/>
        </p:nvSpPr>
        <p:spPr>
          <a:xfrm>
            <a:off x="4109720" y="3331560"/>
            <a:ext cx="3571240" cy="1477328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lvl="1" algn="just"/>
            <a:r>
              <a:rPr lang="en-US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2. Drug signature calculation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: The gene expression profile induced by different drugs is established.</a:t>
            </a:r>
          </a:p>
          <a:p>
            <a:pPr marL="0" lvl="2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  -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done off-line</a:t>
            </a:r>
          </a:p>
          <a:p>
            <a:pPr marL="0" lvl="2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  -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time consuming task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1FAEAED-D27B-3651-3D42-B8D3EFAD3A78}"/>
              </a:ext>
            </a:extLst>
          </p:cNvPr>
          <p:cNvSpPr txBox="1"/>
          <p:nvPr/>
        </p:nvSpPr>
        <p:spPr>
          <a:xfrm>
            <a:off x="7787640" y="3331560"/>
            <a:ext cx="4251960" cy="1477328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lvl="1" algn="just"/>
            <a:r>
              <a:rPr lang="en-US" b="1" u="sng" dirty="0"/>
              <a:t>3. Connectivity score </a:t>
            </a:r>
            <a:r>
              <a:rPr lang="en-US" dirty="0"/>
              <a:t>(inversion of the transcriptome signature): is measured how well the </a:t>
            </a:r>
            <a:r>
              <a:rPr lang="en-US" b="1" u="sng" dirty="0"/>
              <a:t>gene expression profile</a:t>
            </a:r>
            <a:r>
              <a:rPr lang="en-US" b="1" dirty="0"/>
              <a:t> induced</a:t>
            </a:r>
            <a:r>
              <a:rPr lang="en-US" dirty="0"/>
              <a:t> by a </a:t>
            </a:r>
            <a:r>
              <a:rPr lang="en-US" b="1" dirty="0"/>
              <a:t>drug</a:t>
            </a:r>
            <a:r>
              <a:rPr lang="en-US" dirty="0"/>
              <a:t> </a:t>
            </a:r>
            <a:r>
              <a:rPr lang="en-US" u="sng" dirty="0"/>
              <a:t>can reverse</a:t>
            </a:r>
            <a:r>
              <a:rPr lang="en-US" dirty="0"/>
              <a:t> the </a:t>
            </a:r>
            <a:r>
              <a:rPr lang="en-US" b="1" u="sng" dirty="0"/>
              <a:t>disease one</a:t>
            </a:r>
            <a:r>
              <a:rPr lang="en-US" dirty="0"/>
              <a:t>, using the connectivity score.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3FB6DE2-EA89-1664-0566-844AF58CB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671" y="5148249"/>
            <a:ext cx="3837141" cy="170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4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IH Common Fund on X: &quot;Our Library of Integrated Network-Based Cellular  Signatures (LINCS) program is generating data to identify how cells respond  to various #genetic, chemical, &amp; environmental changes. See how researchers">
            <a:extLst>
              <a:ext uri="{FF2B5EF4-FFF2-40B4-BE49-F238E27FC236}">
                <a16:creationId xmlns:a16="http://schemas.microsoft.com/office/drawing/2014/main" id="{39FB6860-9966-6B71-B2B6-B1A2AE741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6" b="23265"/>
          <a:stretch/>
        </p:blipFill>
        <p:spPr bwMode="auto">
          <a:xfrm>
            <a:off x="3759200" y="0"/>
            <a:ext cx="4425244" cy="139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A5B84914-A95C-50BD-BDE1-FDC440866EDA}"/>
              </a:ext>
            </a:extLst>
          </p:cNvPr>
          <p:cNvSpPr txBox="1">
            <a:spLocks/>
          </p:cNvSpPr>
          <p:nvPr/>
        </p:nvSpPr>
        <p:spPr>
          <a:xfrm>
            <a:off x="497840" y="1678125"/>
            <a:ext cx="1138936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D613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D613B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D613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D613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D613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Library of Integrated Network-based Cellular Signatures (LINCS)</a:t>
            </a:r>
          </a:p>
          <a:p>
            <a:pPr marL="457200" lvl="1" indent="0" algn="just">
              <a:buNone/>
            </a:pPr>
            <a:endParaRPr lang="en-US" dirty="0"/>
          </a:p>
          <a:p>
            <a:pPr lvl="1" algn="just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LINCS is a </a:t>
            </a:r>
            <a:r>
              <a:rPr lang="en-US" sz="2000" b="1" u="sng" dirty="0">
                <a:solidFill>
                  <a:schemeClr val="tx1"/>
                </a:solidFill>
              </a:rPr>
              <a:t>program</a:t>
            </a:r>
            <a:r>
              <a:rPr lang="en-US" sz="2000" dirty="0">
                <a:solidFill>
                  <a:schemeClr val="tx1"/>
                </a:solidFill>
              </a:rPr>
              <a:t> under the </a:t>
            </a:r>
            <a:r>
              <a:rPr lang="en-US" sz="2000" b="1" u="sng" dirty="0">
                <a:solidFill>
                  <a:schemeClr val="tx1"/>
                </a:solidFill>
              </a:rPr>
              <a:t>NIH Common Fund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lvl="1" algn="just">
              <a:spcAft>
                <a:spcPts val="600"/>
              </a:spcAft>
            </a:pPr>
            <a:r>
              <a:rPr lang="en-US" sz="2000" dirty="0"/>
              <a:t>It </a:t>
            </a:r>
            <a:r>
              <a:rPr lang="en-US" sz="2000" b="1" u="sng" dirty="0"/>
              <a:t>catalogs</a:t>
            </a:r>
            <a:r>
              <a:rPr lang="en-US" sz="2000" dirty="0"/>
              <a:t> the global </a:t>
            </a:r>
            <a:r>
              <a:rPr lang="en-US" sz="2000" u="sng" dirty="0"/>
              <a:t>response</a:t>
            </a:r>
            <a:r>
              <a:rPr lang="en-US" sz="2000" dirty="0"/>
              <a:t> of </a:t>
            </a:r>
            <a:r>
              <a:rPr lang="en-US" sz="2000" b="1" dirty="0"/>
              <a:t>human cells</a:t>
            </a:r>
            <a:r>
              <a:rPr lang="en-US" sz="2000" dirty="0"/>
              <a:t> </a:t>
            </a:r>
            <a:r>
              <a:rPr lang="en-US" sz="2000" u="sng" dirty="0"/>
              <a:t>to</a:t>
            </a:r>
            <a:r>
              <a:rPr lang="en-US" sz="2000" dirty="0"/>
              <a:t> </a:t>
            </a:r>
            <a:r>
              <a:rPr lang="en-US" sz="2000" b="1" dirty="0"/>
              <a:t>chemical</a:t>
            </a:r>
            <a:r>
              <a:rPr lang="en-US" sz="2000" dirty="0"/>
              <a:t>, genetic, and </a:t>
            </a:r>
            <a:r>
              <a:rPr lang="en-US" sz="2000" b="1" dirty="0"/>
              <a:t>pathological perturbations</a:t>
            </a:r>
            <a:r>
              <a:rPr lang="en-US" sz="2000" dirty="0"/>
              <a:t>.</a:t>
            </a:r>
          </a:p>
          <a:p>
            <a:pPr lvl="1" algn="just"/>
            <a:r>
              <a:rPr lang="en-US" sz="2000" dirty="0"/>
              <a:t>The </a:t>
            </a:r>
            <a:r>
              <a:rPr lang="en-US" sz="2000" b="1" dirty="0"/>
              <a:t>core</a:t>
            </a:r>
            <a:r>
              <a:rPr lang="en-US" sz="2000" dirty="0"/>
              <a:t> of the LINCS project is the use of </a:t>
            </a:r>
            <a:r>
              <a:rPr lang="en-US" sz="2000" b="1" dirty="0"/>
              <a:t>L1000 technology</a:t>
            </a:r>
            <a:r>
              <a:rPr lang="en-US" sz="2000" dirty="0"/>
              <a:t>, a </a:t>
            </a:r>
            <a:r>
              <a:rPr lang="en-US" sz="2000" b="1" u="sng" dirty="0"/>
              <a:t>platform</a:t>
            </a:r>
            <a:r>
              <a:rPr lang="en-US" sz="2000" dirty="0"/>
              <a:t> that </a:t>
            </a:r>
            <a:r>
              <a:rPr lang="en-US" sz="2000" u="sng" dirty="0"/>
              <a:t>enables</a:t>
            </a:r>
            <a:r>
              <a:rPr lang="en-US" sz="2000" dirty="0"/>
              <a:t> the </a:t>
            </a:r>
            <a:r>
              <a:rPr lang="en-US" sz="2000" u="sng" dirty="0"/>
              <a:t>measurement</a:t>
            </a:r>
            <a:r>
              <a:rPr lang="en-US" sz="2000" dirty="0"/>
              <a:t> of </a:t>
            </a:r>
            <a:r>
              <a:rPr lang="en-US" sz="2000" b="1" dirty="0"/>
              <a:t>gene expression</a:t>
            </a:r>
            <a:r>
              <a:rPr lang="en-US" sz="2000" dirty="0"/>
              <a:t> across a </a:t>
            </a:r>
            <a:r>
              <a:rPr lang="en-US" sz="2000" u="sng" dirty="0"/>
              <a:t>wide range</a:t>
            </a:r>
            <a:r>
              <a:rPr lang="en-US" sz="2000" dirty="0"/>
              <a:t> of </a:t>
            </a:r>
            <a:r>
              <a:rPr lang="en-US" sz="2000" b="1" dirty="0"/>
              <a:t>cell lines </a:t>
            </a:r>
            <a:r>
              <a:rPr lang="en-US" sz="2000" dirty="0"/>
              <a:t>and </a:t>
            </a:r>
            <a:r>
              <a:rPr lang="en-US" sz="2000" b="1" dirty="0"/>
              <a:t>experimental conditions</a:t>
            </a:r>
            <a:r>
              <a:rPr lang="en-US" sz="2000" dirty="0"/>
              <a:t> (Level 4 data differential expression).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FD90C26C-236A-BC71-904D-49DB7C508B15}"/>
              </a:ext>
            </a:extLst>
          </p:cNvPr>
          <p:cNvSpPr txBox="1">
            <a:spLocks/>
          </p:cNvSpPr>
          <p:nvPr/>
        </p:nvSpPr>
        <p:spPr>
          <a:xfrm>
            <a:off x="8664852" y="4839147"/>
            <a:ext cx="2801937" cy="1885950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0"/>
              </a:spcBef>
              <a:buNone/>
            </a:pPr>
            <a:r>
              <a:rPr lang="en-GB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Genes</a:t>
            </a:r>
            <a:r>
              <a:rPr lang="it-IT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10,174
</a:t>
            </a:r>
            <a:r>
              <a:rPr lang="en-GB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Drugs</a:t>
            </a:r>
            <a:r>
              <a:rPr lang="it-IT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3,222</a:t>
            </a:r>
            <a:r>
              <a:rPr lang="it-IT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
Cell lines: 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76</a:t>
            </a:r>
            <a:r>
              <a:rPr lang="it-IT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
RNA </a:t>
            </a:r>
            <a:r>
              <a:rPr lang="en-GB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plates</a:t>
            </a:r>
            <a:r>
              <a:rPr lang="it-IT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3,613</a:t>
            </a:r>
            <a:r>
              <a:rPr lang="it-IT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
</a:t>
            </a:r>
            <a:r>
              <a:rPr lang="en-GB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Experiments</a:t>
            </a:r>
            <a:r>
              <a:rPr lang="it-IT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402,321</a:t>
            </a:r>
            <a:r>
              <a:rPr lang="it-IT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
</a:t>
            </a:r>
            <a:r>
              <a:rPr lang="en-GB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Disturbance</a:t>
            </a:r>
            <a:r>
              <a:rPr lang="it-IT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times: 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6h, 24h</a:t>
            </a:r>
            <a:r>
              <a:rPr lang="it-IT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
Dose: 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10 </a:t>
            </a:r>
            <a:r>
              <a:rPr lang="el-G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μ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M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BE2C065-CB67-7E7F-9E7C-23D7AE539618}"/>
              </a:ext>
            </a:extLst>
          </p:cNvPr>
          <p:cNvSpPr txBox="1"/>
          <p:nvPr/>
        </p:nvSpPr>
        <p:spPr>
          <a:xfrm>
            <a:off x="5452539" y="5246499"/>
            <a:ext cx="24827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Parameters provided by the filtered LINCS dataset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717723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429009F2-6BDD-068C-1AEF-D8D7F6130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79" y="42042"/>
            <a:ext cx="10515600" cy="83031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Mixed Linear Model (LMM)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ABAEED34-E9FC-8E0C-B4DA-21E74876089D}"/>
              </a:ext>
            </a:extLst>
          </p:cNvPr>
          <p:cNvSpPr txBox="1">
            <a:spLocks/>
          </p:cNvSpPr>
          <p:nvPr/>
        </p:nvSpPr>
        <p:spPr>
          <a:xfrm>
            <a:off x="396240" y="1283897"/>
            <a:ext cx="11567160" cy="347728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D613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D613B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D613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D613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D613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spcBef>
                <a:spcPts val="0"/>
              </a:spcBef>
              <a:buNone/>
            </a:pP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</a:rPr>
              <a:t>In the context of the LINCS dataset analysis, the </a:t>
            </a:r>
            <a:r>
              <a:rPr lang="en-US" sz="3300" b="1" u="sng" dirty="0">
                <a:solidFill>
                  <a:srgbClr val="FF0000"/>
                </a:solidFill>
                <a:latin typeface="+mn-lt"/>
                <a:ea typeface="+mn-ea"/>
              </a:rPr>
              <a:t>LMM</a:t>
            </a: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</a:rPr>
              <a:t> is employed to </a:t>
            </a:r>
            <a:r>
              <a:rPr lang="en-US" sz="3300" b="1" dirty="0">
                <a:solidFill>
                  <a:schemeClr val="tx1"/>
                </a:solidFill>
                <a:latin typeface="+mn-lt"/>
                <a:ea typeface="+mn-ea"/>
              </a:rPr>
              <a:t>evaluate</a:t>
            </a: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</a:rPr>
              <a:t> how </a:t>
            </a:r>
            <a:r>
              <a:rPr lang="en-US" sz="3300" b="1" dirty="0">
                <a:solidFill>
                  <a:schemeClr val="tx1"/>
                </a:solidFill>
                <a:latin typeface="+mn-lt"/>
                <a:ea typeface="+mn-ea"/>
              </a:rPr>
              <a:t>different conditions</a:t>
            </a: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</a:rPr>
              <a:t> affect </a:t>
            </a:r>
            <a:r>
              <a:rPr lang="en-US" sz="3300" b="1" dirty="0">
                <a:solidFill>
                  <a:srgbClr val="FF0000"/>
                </a:solidFill>
                <a:latin typeface="+mn-lt"/>
                <a:ea typeface="+mn-ea"/>
              </a:rPr>
              <a:t>gene expression</a:t>
            </a: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</a:rPr>
              <a:t>. This </a:t>
            </a:r>
            <a:r>
              <a:rPr lang="en-US" sz="3300" b="1" dirty="0">
                <a:solidFill>
                  <a:schemeClr val="tx1"/>
                </a:solidFill>
                <a:latin typeface="+mn-lt"/>
                <a:ea typeface="+mn-ea"/>
              </a:rPr>
              <a:t>model</a:t>
            </a: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</a:rPr>
              <a:t> is applied </a:t>
            </a:r>
            <a:r>
              <a:rPr lang="en-US" sz="3300" b="1" dirty="0">
                <a:solidFill>
                  <a:srgbClr val="FF0000"/>
                </a:solidFill>
                <a:latin typeface="+mn-lt"/>
                <a:ea typeface="+mn-ea"/>
              </a:rPr>
              <a:t>twice</a:t>
            </a: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</a:rPr>
              <a:t> for each gene to </a:t>
            </a:r>
            <a:r>
              <a:rPr lang="en-US" sz="3300" b="1" dirty="0">
                <a:solidFill>
                  <a:schemeClr val="tx1"/>
                </a:solidFill>
                <a:latin typeface="+mn-lt"/>
                <a:ea typeface="+mn-ea"/>
              </a:rPr>
              <a:t>assess</a:t>
            </a: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</a:rPr>
              <a:t> the </a:t>
            </a:r>
            <a:r>
              <a:rPr lang="en-US" sz="3300" b="1" dirty="0">
                <a:solidFill>
                  <a:schemeClr val="tx1"/>
                </a:solidFill>
                <a:latin typeface="+mn-lt"/>
                <a:ea typeface="+mn-ea"/>
              </a:rPr>
              <a:t>impact</a:t>
            </a: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</a:rPr>
              <a:t> of </a:t>
            </a:r>
            <a:r>
              <a:rPr lang="en-US" sz="3300" b="1" dirty="0">
                <a:solidFill>
                  <a:srgbClr val="FF0000"/>
                </a:solidFill>
                <a:latin typeface="+mn-lt"/>
                <a:ea typeface="+mn-ea"/>
              </a:rPr>
              <a:t>two different perturbation durations</a:t>
            </a: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</a:rPr>
              <a:t>: 6 hours and 24 hours.</a:t>
            </a:r>
          </a:p>
          <a:p>
            <a:pPr algn="just" fontAlgn="base">
              <a:spcBef>
                <a:spcPts val="0"/>
              </a:spcBef>
            </a:pPr>
            <a:endParaRPr lang="en-US" dirty="0"/>
          </a:p>
          <a:p>
            <a:pPr marL="0" indent="0" algn="just" fontAlgn="base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</a:rPr>
              <a:t>Among the </a:t>
            </a:r>
            <a:r>
              <a:rPr lang="en-US" sz="3300" b="1" dirty="0">
                <a:solidFill>
                  <a:srgbClr val="FF0000"/>
                </a:solidFill>
                <a:latin typeface="+mn-lt"/>
                <a:ea typeface="+mn-ea"/>
              </a:rPr>
              <a:t>various parameters </a:t>
            </a: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</a:rPr>
              <a:t>provided by the LINCS dataset, the ones that are </a:t>
            </a:r>
            <a:r>
              <a:rPr lang="en-US" sz="3300" b="1" dirty="0">
                <a:solidFill>
                  <a:srgbClr val="FF0000"/>
                </a:solidFill>
                <a:latin typeface="+mn-lt"/>
                <a:ea typeface="+mn-ea"/>
              </a:rPr>
              <a:t>significant for the LMM </a:t>
            </a: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</a:rPr>
              <a:t>include:</a:t>
            </a:r>
          </a:p>
          <a:p>
            <a:pPr marL="457200" lvl="1" indent="0" algn="just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300" b="1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</a:rPr>
              <a:t>Drugs</a:t>
            </a: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</a:rPr>
              <a:t>: Serve as a </a:t>
            </a:r>
            <a:r>
              <a:rPr lang="en-US" sz="3300" b="1" u="sng" dirty="0">
                <a:solidFill>
                  <a:srgbClr val="FF0000"/>
                </a:solidFill>
                <a:latin typeface="+mn-lt"/>
                <a:ea typeface="+mn-ea"/>
              </a:rPr>
              <a:t>fixed effect</a:t>
            </a: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</a:rPr>
              <a:t>, as they </a:t>
            </a:r>
            <a:r>
              <a:rPr lang="en-US" sz="3300" b="1" u="sng" dirty="0">
                <a:solidFill>
                  <a:schemeClr val="tx1"/>
                </a:solidFill>
                <a:latin typeface="+mn-lt"/>
                <a:ea typeface="+mn-ea"/>
              </a:rPr>
              <a:t>directly affect gene expression</a:t>
            </a: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</a:rPr>
              <a:t>.</a:t>
            </a:r>
          </a:p>
          <a:p>
            <a:pPr marL="457200" lvl="1" indent="0" algn="just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300" b="1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</a:rPr>
              <a:t>Cell Lines</a:t>
            </a: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</a:rPr>
              <a:t>: Contribute </a:t>
            </a:r>
            <a:r>
              <a:rPr lang="en-US" sz="3300" b="1" dirty="0">
                <a:solidFill>
                  <a:schemeClr val="tx1"/>
                </a:solidFill>
                <a:latin typeface="+mn-lt"/>
                <a:ea typeface="+mn-ea"/>
              </a:rPr>
              <a:t>random effects</a:t>
            </a: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</a:rPr>
              <a:t> based on their </a:t>
            </a:r>
            <a:r>
              <a:rPr lang="en-US" sz="3300" b="1" dirty="0">
                <a:solidFill>
                  <a:schemeClr val="tx1"/>
                </a:solidFill>
                <a:latin typeface="+mn-lt"/>
                <a:ea typeface="+mn-ea"/>
              </a:rPr>
              <a:t>unique characteristics</a:t>
            </a: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</a:rPr>
              <a:t>.</a:t>
            </a:r>
          </a:p>
          <a:p>
            <a:pPr marL="457200" lvl="1" indent="0" algn="just" fontAlgn="base">
              <a:spcBef>
                <a:spcPts val="0"/>
              </a:spcBef>
              <a:buNone/>
            </a:pPr>
            <a:r>
              <a:rPr lang="en-US" sz="3300" b="1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</a:rPr>
              <a:t>RNA Plates</a:t>
            </a: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</a:rPr>
              <a:t>: Add </a:t>
            </a:r>
            <a:r>
              <a:rPr lang="en-US" sz="3300" b="1" dirty="0">
                <a:solidFill>
                  <a:schemeClr val="tx1"/>
                </a:solidFill>
                <a:latin typeface="+mn-lt"/>
                <a:ea typeface="+mn-ea"/>
              </a:rPr>
              <a:t>variability</a:t>
            </a: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</a:rPr>
              <a:t> and are treated as </a:t>
            </a:r>
            <a:r>
              <a:rPr lang="en-US" sz="3300" b="1" dirty="0">
                <a:solidFill>
                  <a:schemeClr val="tx1"/>
                </a:solidFill>
                <a:latin typeface="+mn-lt"/>
                <a:ea typeface="+mn-ea"/>
              </a:rPr>
              <a:t>random effects </a:t>
            </a: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</a:rPr>
              <a:t>due to differences in processing.</a:t>
            </a:r>
          </a:p>
          <a:p>
            <a:pPr algn="just" fontAlgn="base">
              <a:spcBef>
                <a:spcPts val="0"/>
              </a:spcBef>
            </a:pPr>
            <a:endParaRPr lang="en-US" dirty="0"/>
          </a:p>
          <a:p>
            <a:pPr algn="just" fontAlgn="base">
              <a:spcBef>
                <a:spcPts val="0"/>
              </a:spcBef>
            </a:pPr>
            <a:endParaRPr lang="en-US" dirty="0"/>
          </a:p>
          <a:p>
            <a:pPr marL="1260475" indent="-450850" algn="just" fontAlgn="base">
              <a:spcBef>
                <a:spcPts val="0"/>
              </a:spcBef>
              <a:buNone/>
            </a:pP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</a:rPr>
              <a:t>The </a:t>
            </a:r>
            <a:r>
              <a:rPr lang="en-US" sz="3300" b="1" dirty="0">
                <a:solidFill>
                  <a:srgbClr val="FF0000"/>
                </a:solidFill>
                <a:latin typeface="+mn-lt"/>
                <a:ea typeface="+mn-ea"/>
              </a:rPr>
              <a:t>gene expression</a:t>
            </a: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</a:rPr>
              <a:t> levels are the </a:t>
            </a:r>
            <a:r>
              <a:rPr lang="en-US" sz="3300" b="1" dirty="0">
                <a:solidFill>
                  <a:schemeClr val="tx1"/>
                </a:solidFill>
                <a:latin typeface="+mn-lt"/>
                <a:ea typeface="+mn-ea"/>
              </a:rPr>
              <a:t>dependent</a:t>
            </a: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3300" b="1" dirty="0">
                <a:solidFill>
                  <a:schemeClr val="tx1"/>
                </a:solidFill>
                <a:latin typeface="+mn-lt"/>
                <a:ea typeface="+mn-ea"/>
              </a:rPr>
              <a:t>variable</a:t>
            </a: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</a:rPr>
              <a:t> in this model. It is computed how the relationship among the </a:t>
            </a:r>
            <a:r>
              <a:rPr lang="en-US" sz="3300" b="1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</a:rPr>
              <a:t>factors</a:t>
            </a: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</a:rPr>
              <a:t> previously listed. The LMM uses the following formula in R syntax: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628C890-B182-A312-E65C-0044DBE48D12}"/>
                  </a:ext>
                </a:extLst>
              </p:cNvPr>
              <p:cNvSpPr txBox="1"/>
              <p:nvPr/>
            </p:nvSpPr>
            <p:spPr>
              <a:xfrm>
                <a:off x="777766" y="4512441"/>
                <a:ext cx="11017994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fontAlgn="base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𝑮𝒆𝒏𝒆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𝑬𝒙𝒑𝒕𝒓𝒆𝒔𝒔𝒊𝒐𝒏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𝑳𝒆𝒗𝒆𝒍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𝑫𝒓𝒖𝒈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𝑪𝒆𝒍𝒍𝑳𝒊𝒏𝒆</m:t>
                          </m:r>
                        </m:e>
                      </m:d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𝑹𝑵𝑨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𝑷𝒍𝒂𝒕𝒆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  <a:p>
                <a:pPr fontAlgn="base">
                  <a:spcBef>
                    <a:spcPts val="0"/>
                  </a:spcBef>
                </a:pPr>
                <a:endParaRPr lang="en-US" dirty="0"/>
              </a:p>
              <a:p>
                <a:pPr marL="4035425" indent="-808038" algn="just" fontAlgn="base">
                  <a:spcBef>
                    <a:spcPts val="0"/>
                  </a:spcBef>
                </a:pPr>
                <a:r>
                  <a:rPr lang="en-US" dirty="0"/>
                  <a:t>This formula indicates that </a:t>
                </a:r>
                <a:r>
                  <a:rPr lang="en-US" b="1" dirty="0">
                    <a:solidFill>
                      <a:srgbClr val="FF0000"/>
                    </a:solidFill>
                  </a:rPr>
                  <a:t>gene expression </a:t>
                </a:r>
                <a:r>
                  <a:rPr lang="en-US" dirty="0"/>
                  <a:t>is modeled based on the </a:t>
                </a:r>
                <a:r>
                  <a:rPr lang="en-US" b="1" dirty="0">
                    <a:solidFill>
                      <a:srgbClr val="FF0000"/>
                    </a:solidFill>
                  </a:rPr>
                  <a:t>drug's effect </a:t>
                </a:r>
                <a:r>
                  <a:rPr lang="en-US" dirty="0"/>
                  <a:t>(</a:t>
                </a:r>
                <a:r>
                  <a:rPr lang="en-US" b="1" dirty="0">
                    <a:solidFill>
                      <a:srgbClr val="FF0000"/>
                    </a:solidFill>
                  </a:rPr>
                  <a:t>fixed</a:t>
                </a:r>
                <a:r>
                  <a:rPr lang="en-US" dirty="0"/>
                  <a:t> effect), while the </a:t>
                </a:r>
                <a:r>
                  <a:rPr lang="en-US" b="1" dirty="0">
                    <a:solidFill>
                      <a:srgbClr val="FF0000"/>
                    </a:solidFill>
                  </a:rPr>
                  <a:t>cell line and RNA plate</a:t>
                </a:r>
                <a:r>
                  <a:rPr lang="en-US" dirty="0"/>
                  <a:t> contribute </a:t>
                </a:r>
                <a:r>
                  <a:rPr lang="en-US" b="1" dirty="0"/>
                  <a:t>random</a:t>
                </a:r>
                <a:r>
                  <a:rPr lang="en-US" dirty="0"/>
                  <a:t> effects, accounting for their inherent variability.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628C890-B182-A312-E65C-0044DBE48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66" y="4512441"/>
                <a:ext cx="11017994" cy="1477328"/>
              </a:xfrm>
              <a:prstGeom prst="rect">
                <a:avLst/>
              </a:prstGeom>
              <a:blipFill>
                <a:blip r:embed="rId2"/>
                <a:stretch>
                  <a:fillRect r="-443" b="-53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llustrazione Stock omino bianco appoggiato alla matita con foglio | Adobe  Stock">
            <a:extLst>
              <a:ext uri="{FF2B5EF4-FFF2-40B4-BE49-F238E27FC236}">
                <a16:creationId xmlns:a16="http://schemas.microsoft.com/office/drawing/2014/main" id="{EF71756F-9217-6844-09FF-3714C37BB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626" y="5731759"/>
            <a:ext cx="802553" cy="96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834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953AABF9-503D-0CA1-3754-8CAFBD35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07" y="0"/>
            <a:ext cx="10515600" cy="100899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Implementation on a cluster of machine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ACE42033-84E5-15F7-2E5D-75D929AA2BDC}"/>
              </a:ext>
            </a:extLst>
          </p:cNvPr>
          <p:cNvSpPr txBox="1">
            <a:spLocks/>
          </p:cNvSpPr>
          <p:nvPr/>
        </p:nvSpPr>
        <p:spPr>
          <a:xfrm>
            <a:off x="378372" y="1173982"/>
            <a:ext cx="11485178" cy="48267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D613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D613B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D613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D613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D613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The </a:t>
            </a:r>
            <a:r>
              <a:rPr lang="en-US" sz="1800" b="1" u="sng" dirty="0">
                <a:solidFill>
                  <a:srgbClr val="FF0000"/>
                </a:solidFill>
                <a:latin typeface="+mn-lt"/>
                <a:ea typeface="+mn-ea"/>
              </a:rPr>
              <a:t>computation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 of the 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+mn-ea"/>
              </a:rPr>
              <a:t>Mixed Linear Model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has been done </a:t>
            </a:r>
            <a:r>
              <a:rPr lang="en-US" sz="1800" b="1" u="sng" dirty="0">
                <a:solidFill>
                  <a:schemeClr val="tx1"/>
                </a:solidFill>
                <a:latin typeface="+mn-lt"/>
                <a:ea typeface="+mn-ea"/>
              </a:rPr>
              <a:t>using Julia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 through the </a:t>
            </a:r>
            <a:r>
              <a:rPr lang="en-US" sz="1800" b="1" dirty="0">
                <a:solidFill>
                  <a:srgbClr val="FF0000"/>
                </a:solidFill>
                <a:latin typeface="+mn-lt"/>
                <a:ea typeface="+mn-ea"/>
              </a:rPr>
              <a:t>BLAS linear algebra module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. The algorithm exploits 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+mn-ea"/>
              </a:rPr>
              <a:t>parallel computation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.
The BLAS module has been run on top of a cluster with 32 nodes and 128GB RAM.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Considering that each computation requires about 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+mn-ea"/>
              </a:rPr>
              <a:t>15GB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 of ram, 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+mn-ea"/>
              </a:rPr>
              <a:t>the best configuration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 was as follows:</a:t>
            </a: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- 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+mn-ea"/>
              </a:rPr>
              <a:t>8 parallel computations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, 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+mn-ea"/>
              </a:rPr>
              <a:t>4 processors per computation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.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With this configuration, an </a:t>
            </a:r>
            <a:r>
              <a:rPr lang="en-US" sz="1800" b="1" u="sng" dirty="0">
                <a:solidFill>
                  <a:schemeClr val="tx1"/>
                </a:solidFill>
                <a:latin typeface="+mn-lt"/>
                <a:ea typeface="+mn-ea"/>
              </a:rPr>
              <a:t>average calculation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 time of </a:t>
            </a:r>
            <a:r>
              <a:rPr lang="en-US" sz="1800" b="1" u="sng" dirty="0">
                <a:solidFill>
                  <a:schemeClr val="tx1"/>
                </a:solidFill>
                <a:latin typeface="+mn-lt"/>
                <a:ea typeface="+mn-ea"/>
              </a:rPr>
              <a:t>38/39 seconds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per 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+mn-ea"/>
              </a:rPr>
              <a:t>gene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  was obtained.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en-US" sz="18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1074738" lvl="1" indent="-176213" algn="just" defTabSz="1074738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For 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+mn-ea"/>
              </a:rPr>
              <a:t>basic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 and 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+mn-ea"/>
              </a:rPr>
              <a:t>easy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+mn-ea"/>
              </a:rPr>
              <a:t>repurposing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 are necessary 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+mn-ea"/>
              </a:rPr>
              <a:t>150 genes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. Since we are considering 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+mn-ea"/>
              </a:rPr>
              <a:t>two different perturbation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times, 6h and 24h, 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+mn-ea"/>
              </a:rPr>
              <a:t>300 gene expression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 values have to be computed. </a:t>
            </a:r>
          </a:p>
          <a:p>
            <a:pPr marL="1074738" lvl="1" indent="-176213" algn="just" defTabSz="1074738">
              <a:spcBef>
                <a:spcPts val="0"/>
              </a:spcBef>
              <a:buNone/>
            </a:pPr>
            <a:endParaRPr lang="en-US" sz="18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2066925" lvl="1" indent="-176213" algn="just" defTabSz="1074738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+mn-lt"/>
                <a:ea typeface="+mn-ea"/>
              </a:rPr>
              <a:t>The original model took 2.5 months to complete the task.</a:t>
            </a:r>
          </a:p>
          <a:p>
            <a:pPr marL="2066925" lvl="1" indent="-176213" algn="just" defTabSz="1074738">
              <a:spcBef>
                <a:spcPts val="0"/>
              </a:spcBef>
              <a:buNone/>
            </a:pPr>
            <a:endParaRPr lang="en-US" sz="1800" dirty="0">
              <a:solidFill>
                <a:srgbClr val="FF0000"/>
              </a:solidFill>
              <a:latin typeface="+mn-lt"/>
              <a:ea typeface="+mn-ea"/>
            </a:endParaRPr>
          </a:p>
          <a:p>
            <a:pPr marL="3314700" lvl="1" indent="-533400" algn="just" defTabSz="1074738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ED613B"/>
                </a:solidFill>
                <a:latin typeface="+mn-lt"/>
                <a:ea typeface="+mn-ea"/>
              </a:rPr>
              <a:t>Our system requires 3 hours and 20 minutes. We have thus obtained an efficient system that allows us to calculate the DEG with the LMM approach in a few hours.</a:t>
            </a:r>
          </a:p>
          <a:p>
            <a:pPr marL="3048000" lvl="1" indent="-176213" algn="just" defTabSz="1074738">
              <a:spcBef>
                <a:spcPts val="0"/>
              </a:spcBef>
              <a:buNone/>
            </a:pPr>
            <a:endParaRPr lang="it-IT" sz="1800" dirty="0">
              <a:solidFill>
                <a:srgbClr val="ED613B"/>
              </a:solidFill>
              <a:latin typeface="+mn-lt"/>
              <a:ea typeface="+mn-ea"/>
            </a:endParaRPr>
          </a:p>
        </p:txBody>
      </p:sp>
      <p:pic>
        <p:nvPicPr>
          <p:cNvPr id="3074" name="Picture 2" descr="Database management system - Wikipedia">
            <a:extLst>
              <a:ext uri="{FF2B5EF4-FFF2-40B4-BE49-F238E27FC236}">
                <a16:creationId xmlns:a16="http://schemas.microsoft.com/office/drawing/2014/main" id="{700F5038-C4BB-B97D-9873-188F3CE28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505" y="5888415"/>
            <a:ext cx="888904" cy="88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DEBFAA1B-ABC4-D9B1-C406-1A9FC619911F}"/>
              </a:ext>
            </a:extLst>
          </p:cNvPr>
          <p:cNvSpPr/>
          <p:nvPr/>
        </p:nvSpPr>
        <p:spPr>
          <a:xfrm>
            <a:off x="4941505" y="5889716"/>
            <a:ext cx="5708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Results stored in </a:t>
            </a:r>
            <a:r>
              <a:rPr lang="en-GB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db</a:t>
            </a:r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8717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9E5C6530-A943-B42C-57A8-9C8DB5854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26" y="0"/>
            <a:ext cx="10515600" cy="742915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Connectivity score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7E842D-1A40-F7E6-ADB4-DE32FA41D716}"/>
              </a:ext>
            </a:extLst>
          </p:cNvPr>
          <p:cNvSpPr txBox="1"/>
          <p:nvPr/>
        </p:nvSpPr>
        <p:spPr>
          <a:xfrm>
            <a:off x="5550946" y="5704389"/>
            <a:ext cx="65362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Lamb, Justin, et al. "The Connectivity Map: using gene-expression signatures to connect small molecules, genes, and disease." </a:t>
            </a:r>
            <a:r>
              <a:rPr lang="en-US" sz="11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science</a:t>
            </a:r>
            <a:r>
              <a:rPr lang="en-US" sz="11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313.5795 (2006): 1929-1935.</a:t>
            </a:r>
            <a:endParaRPr lang="it-IT" sz="11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C5DEAA2-D8ED-B470-103C-A26DA8FE76D1}"/>
              </a:ext>
            </a:extLst>
          </p:cNvPr>
          <p:cNvSpPr txBox="1"/>
          <p:nvPr/>
        </p:nvSpPr>
        <p:spPr>
          <a:xfrm>
            <a:off x="6691256" y="6232098"/>
            <a:ext cx="53959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Chen, Bin, et al. "Reversal of cancer gene expression correlates with drug efficacy and reveals therapeutic targets." </a:t>
            </a:r>
            <a:r>
              <a:rPr lang="en-US" sz="11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Nature communications</a:t>
            </a:r>
            <a:r>
              <a:rPr lang="en-US" sz="11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8.1 (2017): 16022.</a:t>
            </a:r>
            <a:endParaRPr lang="it-IT" sz="1100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9EBBDF93-B323-4F8F-B8F4-69B926692503}"/>
              </a:ext>
            </a:extLst>
          </p:cNvPr>
          <p:cNvSpPr txBox="1">
            <a:spLocks/>
          </p:cNvSpPr>
          <p:nvPr/>
        </p:nvSpPr>
        <p:spPr>
          <a:xfrm>
            <a:off x="171225" y="957289"/>
            <a:ext cx="11737489" cy="435133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D613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D613B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D613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D613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D613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300" dirty="0">
                <a:solidFill>
                  <a:schemeClr val="tx1"/>
                </a:solidFill>
                <a:latin typeface="+mn-lt"/>
                <a:ea typeface="+mn-ea"/>
              </a:rPr>
              <a:t>It </a:t>
            </a:r>
            <a:r>
              <a:rPr lang="en-US" sz="2300" b="1" u="sng" dirty="0">
                <a:solidFill>
                  <a:schemeClr val="tx1"/>
                </a:solidFill>
                <a:latin typeface="+mn-lt"/>
                <a:ea typeface="+mn-ea"/>
              </a:rPr>
              <a:t>measures</a:t>
            </a:r>
            <a:r>
              <a:rPr lang="en-US" sz="2300" dirty="0">
                <a:solidFill>
                  <a:schemeClr val="tx1"/>
                </a:solidFill>
                <a:latin typeface="+mn-lt"/>
                <a:ea typeface="+mn-ea"/>
              </a:rPr>
              <a:t> a </a:t>
            </a:r>
            <a:r>
              <a:rPr lang="en-US" sz="2300" b="1" dirty="0">
                <a:solidFill>
                  <a:srgbClr val="FF0000"/>
                </a:solidFill>
                <a:latin typeface="+mn-lt"/>
                <a:ea typeface="+mn-ea"/>
              </a:rPr>
              <a:t>drug’s ability </a:t>
            </a:r>
            <a:r>
              <a:rPr lang="en-US" sz="2300" dirty="0">
                <a:solidFill>
                  <a:schemeClr val="tx1"/>
                </a:solidFill>
                <a:latin typeface="+mn-lt"/>
                <a:ea typeface="+mn-ea"/>
              </a:rPr>
              <a:t>to </a:t>
            </a:r>
            <a:r>
              <a:rPr lang="en-US" sz="2300" u="sng" dirty="0">
                <a:solidFill>
                  <a:schemeClr val="tx1"/>
                </a:solidFill>
                <a:latin typeface="+mn-lt"/>
                <a:ea typeface="+mn-ea"/>
              </a:rPr>
              <a:t>reverse</a:t>
            </a:r>
            <a:r>
              <a:rPr lang="en-US" sz="23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2300" b="1" dirty="0">
                <a:solidFill>
                  <a:srgbClr val="FF0000"/>
                </a:solidFill>
                <a:latin typeface="+mn-lt"/>
                <a:ea typeface="+mn-ea"/>
              </a:rPr>
              <a:t>gene expression</a:t>
            </a:r>
            <a:r>
              <a:rPr lang="en-US" sz="2300" dirty="0">
                <a:solidFill>
                  <a:schemeClr val="tx1"/>
                </a:solidFill>
                <a:latin typeface="+mn-lt"/>
                <a:ea typeface="+mn-ea"/>
              </a:rPr>
              <a:t> in </a:t>
            </a:r>
            <a:r>
              <a:rPr lang="en-US" sz="2300" b="1" dirty="0">
                <a:solidFill>
                  <a:schemeClr val="tx1"/>
                </a:solidFill>
                <a:latin typeface="+mn-lt"/>
                <a:ea typeface="+mn-ea"/>
              </a:rPr>
              <a:t>diseased tissue </a:t>
            </a:r>
            <a:r>
              <a:rPr lang="en-US" sz="2300" dirty="0">
                <a:solidFill>
                  <a:schemeClr val="tx1"/>
                </a:solidFill>
                <a:latin typeface="+mn-lt"/>
                <a:ea typeface="+mn-ea"/>
              </a:rPr>
              <a:t>to resemble healthy tissue.  </a:t>
            </a:r>
          </a:p>
          <a:p>
            <a:pPr marL="457200" lvl="1" indent="0" algn="just">
              <a:buNone/>
            </a:pPr>
            <a:r>
              <a:rPr lang="en-US" sz="2300" dirty="0">
                <a:solidFill>
                  <a:schemeClr val="tx1"/>
                </a:solidFill>
                <a:latin typeface="+mn-lt"/>
                <a:ea typeface="+mn-ea"/>
              </a:rPr>
              <a:t>Based on the </a:t>
            </a:r>
            <a:r>
              <a:rPr lang="en-US" sz="2300" b="1" dirty="0">
                <a:solidFill>
                  <a:schemeClr val="tx1"/>
                </a:solidFill>
                <a:latin typeface="+mn-lt"/>
                <a:ea typeface="+mn-ea"/>
              </a:rPr>
              <a:t>work</a:t>
            </a:r>
            <a:r>
              <a:rPr lang="en-US" sz="2300" dirty="0">
                <a:solidFill>
                  <a:schemeClr val="tx1"/>
                </a:solidFill>
                <a:latin typeface="+mn-lt"/>
                <a:ea typeface="+mn-ea"/>
              </a:rPr>
              <a:t> of </a:t>
            </a:r>
            <a:r>
              <a:rPr lang="en-US" sz="2300" b="1" dirty="0">
                <a:solidFill>
                  <a:schemeClr val="tx1"/>
                </a:solidFill>
                <a:latin typeface="+mn-lt"/>
                <a:ea typeface="+mn-ea"/>
              </a:rPr>
              <a:t>Justin Lamb et al. </a:t>
            </a:r>
            <a:r>
              <a:rPr lang="en-US" sz="2300" u="sng" dirty="0">
                <a:solidFill>
                  <a:schemeClr val="tx1"/>
                </a:solidFill>
                <a:latin typeface="+mn-lt"/>
                <a:ea typeface="+mn-ea"/>
              </a:rPr>
              <a:t>but</a:t>
            </a:r>
            <a:r>
              <a:rPr lang="en-US" sz="23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2300" b="1" dirty="0">
                <a:solidFill>
                  <a:schemeClr val="tx1"/>
                </a:solidFill>
                <a:latin typeface="+mn-lt"/>
                <a:ea typeface="+mn-ea"/>
              </a:rPr>
              <a:t>uses</a:t>
            </a:r>
            <a:r>
              <a:rPr lang="en-US" sz="2300" dirty="0">
                <a:solidFill>
                  <a:schemeClr val="tx1"/>
                </a:solidFill>
                <a:latin typeface="+mn-lt"/>
                <a:ea typeface="+mn-ea"/>
              </a:rPr>
              <a:t> the alternative </a:t>
            </a:r>
            <a:r>
              <a:rPr lang="en-US" sz="2300" b="1" dirty="0">
                <a:solidFill>
                  <a:schemeClr val="tx1"/>
                </a:solidFill>
                <a:latin typeface="+mn-lt"/>
                <a:ea typeface="+mn-ea"/>
              </a:rPr>
              <a:t>method</a:t>
            </a:r>
            <a:r>
              <a:rPr lang="en-US" sz="2300" dirty="0">
                <a:solidFill>
                  <a:schemeClr val="tx1"/>
                </a:solidFill>
                <a:latin typeface="+mn-lt"/>
                <a:ea typeface="+mn-ea"/>
              </a:rPr>
              <a:t> by </a:t>
            </a:r>
            <a:r>
              <a:rPr lang="en-US" sz="2300" b="1" dirty="0">
                <a:solidFill>
                  <a:schemeClr val="tx1"/>
                </a:solidFill>
                <a:latin typeface="+mn-lt"/>
                <a:ea typeface="+mn-ea"/>
              </a:rPr>
              <a:t>Chen B. et al</a:t>
            </a:r>
            <a:r>
              <a:rPr lang="en-US" sz="2300" dirty="0">
                <a:solidFill>
                  <a:schemeClr val="tx1"/>
                </a:solidFill>
                <a:latin typeface="+mn-lt"/>
                <a:ea typeface="+mn-ea"/>
              </a:rPr>
              <a:t>.</a:t>
            </a:r>
          </a:p>
          <a:p>
            <a:pPr marL="457200" lvl="1" indent="0" algn="just">
              <a:buNone/>
            </a:pPr>
            <a:r>
              <a:rPr lang="en-US" sz="2300" b="1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</a:rPr>
              <a:t>Algorithm</a:t>
            </a:r>
            <a:r>
              <a:rPr lang="en-US" sz="23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</a:rPr>
              <a:t> </a:t>
            </a:r>
            <a:r>
              <a:rPr lang="en-US" sz="2300" b="1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</a:rPr>
              <a:t>Output</a:t>
            </a:r>
            <a:r>
              <a:rPr lang="en-US" sz="2300" dirty="0">
                <a:solidFill>
                  <a:schemeClr val="tx1"/>
                </a:solidFill>
                <a:latin typeface="+mn-lt"/>
                <a:ea typeface="+mn-ea"/>
              </a:rPr>
              <a:t>: Produces a </a:t>
            </a:r>
            <a:r>
              <a:rPr lang="en-US" sz="2300" b="1" dirty="0">
                <a:solidFill>
                  <a:schemeClr val="tx1"/>
                </a:solidFill>
                <a:latin typeface="+mn-lt"/>
                <a:ea typeface="+mn-ea"/>
              </a:rPr>
              <a:t>ranked list</a:t>
            </a:r>
            <a:r>
              <a:rPr lang="en-US" sz="2300" dirty="0">
                <a:solidFill>
                  <a:schemeClr val="tx1"/>
                </a:solidFill>
                <a:latin typeface="+mn-lt"/>
                <a:ea typeface="+mn-ea"/>
              </a:rPr>
              <a:t> of </a:t>
            </a:r>
            <a:r>
              <a:rPr lang="en-US" sz="2300" b="1" dirty="0">
                <a:solidFill>
                  <a:srgbClr val="FF0000"/>
                </a:solidFill>
                <a:latin typeface="+mn-lt"/>
                <a:ea typeface="+mn-ea"/>
              </a:rPr>
              <a:t>drugs</a:t>
            </a:r>
            <a:r>
              <a:rPr lang="en-US" sz="2300" dirty="0">
                <a:solidFill>
                  <a:schemeClr val="tx1"/>
                </a:solidFill>
                <a:latin typeface="+mn-lt"/>
                <a:ea typeface="+mn-ea"/>
              </a:rPr>
              <a:t> based on the similarity between differentially expressed genes in diseased tissue and drug-treated tissues.</a:t>
            </a:r>
          </a:p>
          <a:p>
            <a:pPr marL="0" indent="0">
              <a:buNone/>
            </a:pPr>
            <a:endParaRPr lang="en-US" dirty="0"/>
          </a:p>
          <a:p>
            <a:pPr marL="720725" indent="0">
              <a:buNone/>
            </a:pPr>
            <a:r>
              <a:rPr lang="en-US" sz="2400" b="1" u="sng" dirty="0">
                <a:solidFill>
                  <a:schemeClr val="tx1"/>
                </a:solidFill>
                <a:latin typeface="+mn-lt"/>
                <a:ea typeface="+mn-ea"/>
              </a:rPr>
              <a:t>Score Interpretation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</a:rPr>
              <a:t>:</a:t>
            </a:r>
          </a:p>
          <a:p>
            <a:pPr marL="1076325" indent="0">
              <a:buNone/>
            </a:pPr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</a:rPr>
              <a:t>Positive score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</a:rPr>
              <a:t>: Drug signature mimics the disease effect (</a:t>
            </a: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genes similarly expressed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</a:rPr>
              <a:t>).</a:t>
            </a:r>
          </a:p>
          <a:p>
            <a:pPr marL="1882775" indent="-269875">
              <a:buNone/>
            </a:pPr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</a:rPr>
              <a:t>Negative Score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</a:rPr>
              <a:t>: Drug signature is opposite to the disease effect (</a:t>
            </a: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genes oppositely expressed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</a:rPr>
              <a:t>).</a:t>
            </a:r>
          </a:p>
          <a:p>
            <a:pPr marL="2871788" indent="0">
              <a:buNone/>
            </a:pPr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</a:rPr>
              <a:t>Score range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</a:rPr>
              <a:t>:  -1 to 1, indicating the extent of similarity or dissimilarity.</a:t>
            </a:r>
            <a:endParaRPr lang="it-IT" sz="24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35583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DD51F860-041D-77A8-629B-7760B079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Example</a:t>
            </a:r>
            <a:r>
              <a:rPr lang="it-IT" dirty="0"/>
              <a:t> on </a:t>
            </a:r>
            <a:r>
              <a:rPr lang="it-IT" dirty="0" err="1"/>
              <a:t>repurposing</a:t>
            </a:r>
            <a:r>
              <a:rPr lang="it-IT" dirty="0"/>
              <a:t> on ALS custom samples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BECFC7E4-28D8-ED88-C2F8-78E0D74E5D6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54065999"/>
              </p:ext>
            </p:extLst>
          </p:nvPr>
        </p:nvGraphicFramePr>
        <p:xfrm>
          <a:off x="492760" y="1690688"/>
          <a:ext cx="5376880" cy="3592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0323">
                  <a:extLst>
                    <a:ext uri="{9D8B030D-6E8A-4147-A177-3AD203B41FA5}">
                      <a16:colId xmlns:a16="http://schemas.microsoft.com/office/drawing/2014/main" val="444297406"/>
                    </a:ext>
                  </a:extLst>
                </a:gridCol>
                <a:gridCol w="1899730">
                  <a:extLst>
                    <a:ext uri="{9D8B030D-6E8A-4147-A177-3AD203B41FA5}">
                      <a16:colId xmlns:a16="http://schemas.microsoft.com/office/drawing/2014/main" val="2518844452"/>
                    </a:ext>
                  </a:extLst>
                </a:gridCol>
                <a:gridCol w="2166827">
                  <a:extLst>
                    <a:ext uri="{9D8B030D-6E8A-4147-A177-3AD203B41FA5}">
                      <a16:colId xmlns:a16="http://schemas.microsoft.com/office/drawing/2014/main" val="3720700033"/>
                    </a:ext>
                  </a:extLst>
                </a:gridCol>
              </a:tblGrid>
              <a:tr h="264155"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samples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tissue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tissue_status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21480073"/>
                  </a:ext>
                </a:extLst>
              </a:tr>
              <a:tr h="475480"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GSM4659163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it-IT" sz="1400" dirty="0" err="1">
                          <a:effectLst/>
                        </a:rPr>
                        <a:t>Spinal</a:t>
                      </a:r>
                      <a:r>
                        <a:rPr lang="it-IT" sz="1400" dirty="0">
                          <a:effectLst/>
                        </a:rPr>
                        <a:t> Cord </a:t>
                      </a:r>
                      <a:r>
                        <a:rPr lang="it-IT" sz="1400" dirty="0" err="1">
                          <a:effectLst/>
                        </a:rPr>
                        <a:t>Lumbar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ALS Spectrum MND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85094448"/>
                  </a:ext>
                </a:extLst>
              </a:tr>
              <a:tr h="475480"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GSM4659164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Spinal Cord Lumbar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Non-Neurological Control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1084342"/>
                  </a:ext>
                </a:extLst>
              </a:tr>
              <a:tr h="475480"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GSM4659166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Spinal Cord Lumbar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ALS Spectrum MND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23011745"/>
                  </a:ext>
                </a:extLst>
              </a:tr>
              <a:tr h="475480"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GSM4659167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Cortex Motor Lateral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ALS Spectrum MND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12426098"/>
                  </a:ext>
                </a:extLst>
              </a:tr>
              <a:tr h="475480"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GSM4659168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Cortex Motor Lateral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Non-Neurological Control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44079018"/>
                  </a:ext>
                </a:extLst>
              </a:tr>
              <a:tr h="475480"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GSM4659165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Cerebellum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ALS Spectrum MND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23076954"/>
                  </a:ext>
                </a:extLst>
              </a:tr>
              <a:tr h="475480"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GSM4659165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Cerebellum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Non-</a:t>
                      </a:r>
                      <a:r>
                        <a:rPr lang="it-IT" sz="1400" dirty="0" err="1">
                          <a:effectLst/>
                        </a:rPr>
                        <a:t>Neurological</a:t>
                      </a:r>
                      <a:r>
                        <a:rPr lang="it-IT" sz="1400" dirty="0">
                          <a:effectLst/>
                        </a:rPr>
                        <a:t> Control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04492442"/>
                  </a:ext>
                </a:extLst>
              </a:tr>
            </a:tbl>
          </a:graphicData>
        </a:graphic>
      </p:graphicFrame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E97B90E7-099D-240F-EC4E-15E8611D6C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Disease samples coming from three different tissues from ALS patients/controls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Normalization of RNA-seq data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Computation of the disease signature through the LMM</a:t>
            </a:r>
            <a:endParaRPr lang="it-IT" sz="28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087E360-5556-395D-C87F-DA7693586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754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Document 23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2C513273-EB76-9FFB-F59E-C856A277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Repurposing Results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D705861D-A5C8-CEAB-27C8-D755221DB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359636"/>
              </p:ext>
            </p:extLst>
          </p:nvPr>
        </p:nvGraphicFramePr>
        <p:xfrm>
          <a:off x="4419645" y="384522"/>
          <a:ext cx="7452972" cy="564310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69888">
                  <a:extLst>
                    <a:ext uri="{9D8B030D-6E8A-4147-A177-3AD203B41FA5}">
                      <a16:colId xmlns:a16="http://schemas.microsoft.com/office/drawing/2014/main" val="684617270"/>
                    </a:ext>
                  </a:extLst>
                </a:gridCol>
                <a:gridCol w="1911455">
                  <a:extLst>
                    <a:ext uri="{9D8B030D-6E8A-4147-A177-3AD203B41FA5}">
                      <a16:colId xmlns:a16="http://schemas.microsoft.com/office/drawing/2014/main" val="4107433104"/>
                    </a:ext>
                  </a:extLst>
                </a:gridCol>
                <a:gridCol w="1701461">
                  <a:extLst>
                    <a:ext uri="{9D8B030D-6E8A-4147-A177-3AD203B41FA5}">
                      <a16:colId xmlns:a16="http://schemas.microsoft.com/office/drawing/2014/main" val="4256391170"/>
                    </a:ext>
                  </a:extLst>
                </a:gridCol>
                <a:gridCol w="1770168">
                  <a:extLst>
                    <a:ext uri="{9D8B030D-6E8A-4147-A177-3AD203B41FA5}">
                      <a16:colId xmlns:a16="http://schemas.microsoft.com/office/drawing/2014/main" val="1037470147"/>
                    </a:ext>
                  </a:extLst>
                </a:gridCol>
              </a:tblGrid>
              <a:tr h="31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drug</a:t>
                      </a:r>
                      <a:endParaRPr lang="it-IT" sz="16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712" marR="54427" marT="54427" marB="54427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gene_selection</a:t>
                      </a:r>
                      <a:endParaRPr lang="it-IT" sz="16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perturbation_time</a:t>
                      </a:r>
                      <a:endParaRPr lang="it-IT" sz="16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connectivity_score</a:t>
                      </a:r>
                      <a:endParaRPr lang="it-IT" sz="16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707277"/>
                  </a:ext>
                </a:extLst>
              </a:tr>
              <a:tr h="31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Y-27632</a:t>
                      </a:r>
                    </a:p>
                  </a:txBody>
                  <a:tcPr marL="90712" marR="54427" marT="54427" marB="54427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50_most_significant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6h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-0,813676471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11381"/>
                  </a:ext>
                </a:extLst>
              </a:tr>
              <a:tr h="31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ALW-II-38-3</a:t>
                      </a:r>
                    </a:p>
                  </a:txBody>
                  <a:tcPr marL="90712" marR="54427" marT="54427" marB="54427" anchor="b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50_most_significant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24h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-0,77254902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730532"/>
                  </a:ext>
                </a:extLst>
              </a:tr>
              <a:tr h="31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BRD-A89067742</a:t>
                      </a:r>
                    </a:p>
                  </a:txBody>
                  <a:tcPr marL="90712" marR="54427" marT="54427" marB="54427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50_most_significant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6h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-0,767941176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038647"/>
                  </a:ext>
                </a:extLst>
              </a:tr>
              <a:tr h="31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EI-273</a:t>
                      </a:r>
                    </a:p>
                  </a:txBody>
                  <a:tcPr marL="90712" marR="54427" marT="54427" marB="54427" anchor="b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50_most_significant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24h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-0,750147059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371878"/>
                  </a:ext>
                </a:extLst>
              </a:tr>
              <a:tr h="31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ephedrine-(racemic)</a:t>
                      </a:r>
                    </a:p>
                  </a:txBody>
                  <a:tcPr marL="90712" marR="54427" marT="54427" marB="54427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50_most_significant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6h_24h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-0,749803922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742132"/>
                  </a:ext>
                </a:extLst>
              </a:tr>
              <a:tr h="31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SDZ-21009</a:t>
                      </a:r>
                    </a:p>
                  </a:txBody>
                  <a:tcPr marL="90712" marR="54427" marT="54427" marB="54427" anchor="b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50_most_significant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24h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-0,731862745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042417"/>
                  </a:ext>
                </a:extLst>
              </a:tr>
              <a:tr h="31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dihydrexidine</a:t>
                      </a:r>
                    </a:p>
                  </a:txBody>
                  <a:tcPr marL="90712" marR="54427" marT="54427" marB="54427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50_most_significant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24h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-0,726372549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270502"/>
                  </a:ext>
                </a:extLst>
              </a:tr>
              <a:tr h="31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ephedrine</a:t>
                      </a:r>
                    </a:p>
                  </a:txBody>
                  <a:tcPr marL="90712" marR="54427" marT="54427" marB="54427" anchor="b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50_most_significant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24h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-0,724117647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425097"/>
                  </a:ext>
                </a:extLst>
              </a:tr>
              <a:tr h="31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fluocinolone-acetonide</a:t>
                      </a:r>
                    </a:p>
                  </a:txBody>
                  <a:tcPr marL="90712" marR="54427" marT="54427" marB="54427" anchor="b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50_most_significant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6h_24h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-0,719705882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44907"/>
                  </a:ext>
                </a:extLst>
              </a:tr>
              <a:tr h="31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raclopride</a:t>
                      </a:r>
                    </a:p>
                  </a:txBody>
                  <a:tcPr marL="90712" marR="54427" marT="54427" marB="54427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50_most_significant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24h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-0,715539216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893094"/>
                  </a:ext>
                </a:extLst>
              </a:tr>
              <a:tr h="31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7-hydroxy-PIPAT</a:t>
                      </a:r>
                    </a:p>
                  </a:txBody>
                  <a:tcPr marL="90712" marR="54427" marT="54427" marB="54427" anchor="b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50_most_significant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24h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-0,705196078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531672"/>
                  </a:ext>
                </a:extLst>
              </a:tr>
              <a:tr h="31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Y-27632</a:t>
                      </a:r>
                    </a:p>
                  </a:txBody>
                  <a:tcPr marL="90712" marR="54427" marT="54427" marB="54427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100_most_significant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6h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-0,70513369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891000"/>
                  </a:ext>
                </a:extLst>
              </a:tr>
              <a:tr h="31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tyrphostin-AG-126</a:t>
                      </a:r>
                    </a:p>
                  </a:txBody>
                  <a:tcPr marL="90712" marR="54427" marT="54427" marB="54427" anchor="b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50_most_significant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6h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-0,703235294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276466"/>
                  </a:ext>
                </a:extLst>
              </a:tr>
              <a:tr h="31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ALW-II-38-3</a:t>
                      </a:r>
                    </a:p>
                  </a:txBody>
                  <a:tcPr marL="90712" marR="54427" marT="54427" marB="54427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100_most_significant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24h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-0,701782531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56570"/>
                  </a:ext>
                </a:extLst>
              </a:tr>
              <a:tr h="31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GR-144053</a:t>
                      </a:r>
                    </a:p>
                  </a:txBody>
                  <a:tcPr marL="90712" marR="54427" marT="54427" marB="54427" anchor="b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50_most_significant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24h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-0,701029412</a:t>
                      </a:r>
                    </a:p>
                  </a:txBody>
                  <a:tcPr marL="90712" marR="54427" marT="54427" marB="54427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8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907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6728A2-0AC9-94D5-F2C8-4B88E79B9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68" y="0"/>
            <a:ext cx="10515600" cy="1204855"/>
          </a:xfrm>
        </p:spPr>
        <p:txBody>
          <a:bodyPr/>
          <a:lstStyle/>
          <a:p>
            <a:r>
              <a:rPr lang="en-GB" dirty="0"/>
              <a:t>On going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E4D80C44-375D-305E-9E3D-7A2FF814BDC3}"/>
              </a:ext>
            </a:extLst>
          </p:cNvPr>
          <p:cNvSpPr txBox="1">
            <a:spLocks/>
          </p:cNvSpPr>
          <p:nvPr/>
        </p:nvSpPr>
        <p:spPr>
          <a:xfrm>
            <a:off x="1269051" y="1204855"/>
            <a:ext cx="10191429" cy="30420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D613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D613B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D613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D613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D613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2400" dirty="0"/>
              <a:t>Construction of a web app that allows the drug repurposing on user data from cell line, tissues  (Bulk RNA-</a:t>
            </a:r>
            <a:r>
              <a:rPr lang="en-GB" sz="2400" dirty="0" err="1"/>
              <a:t>seq</a:t>
            </a:r>
            <a:r>
              <a:rPr lang="en-GB" sz="2400" dirty="0"/>
              <a:t> and </a:t>
            </a:r>
            <a:r>
              <a:rPr lang="en-GB" sz="2400" dirty="0" err="1"/>
              <a:t>sc</a:t>
            </a:r>
            <a:r>
              <a:rPr lang="en-GB" sz="2400" dirty="0"/>
              <a:t>-RNA-</a:t>
            </a:r>
            <a:r>
              <a:rPr lang="en-GB" sz="2400" dirty="0" err="1"/>
              <a:t>seq</a:t>
            </a:r>
            <a:r>
              <a:rPr lang="en-GB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464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01B17D2E-5763-2924-76CA-3051AF086420}"/>
              </a:ext>
            </a:extLst>
          </p:cNvPr>
          <p:cNvSpPr/>
          <p:nvPr/>
        </p:nvSpPr>
        <p:spPr>
          <a:xfrm>
            <a:off x="2248383" y="740502"/>
            <a:ext cx="8878584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3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POLE</a:t>
            </a:r>
          </a:p>
          <a:p>
            <a:pPr algn="ctr"/>
            <a:r>
              <a:rPr lang="it-IT" sz="1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MUTATIONS</a:t>
            </a:r>
            <a:endParaRPr lang="it-IT" sz="13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6235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D8AE27-3CEF-AAE0-AB7A-40D16B4E1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D58BAB-5674-99A1-7DD8-8B1E6ABC9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 err="1"/>
              <a:t>Research</a:t>
            </a:r>
            <a:r>
              <a:rPr lang="it-IT" dirty="0"/>
              <a:t> Group</a:t>
            </a:r>
          </a:p>
          <a:p>
            <a:pPr lvl="1"/>
            <a:r>
              <a:rPr lang="it-IT" b="1" dirty="0"/>
              <a:t>Alfredo Pulvirenti (Group Leader, Associate Professor)</a:t>
            </a:r>
          </a:p>
          <a:p>
            <a:pPr lvl="1"/>
            <a:r>
              <a:rPr lang="it-IT" dirty="0"/>
              <a:t>Salvatore Alaimo (</a:t>
            </a:r>
            <a:r>
              <a:rPr lang="it-IT" dirty="0" err="1"/>
              <a:t>RTDb</a:t>
            </a:r>
            <a:r>
              <a:rPr lang="it-IT" dirty="0"/>
              <a:t>)</a:t>
            </a:r>
          </a:p>
          <a:p>
            <a:pPr lvl="1"/>
            <a:r>
              <a:rPr lang="it-IT" b="1" dirty="0"/>
              <a:t>Antonio Di Maria (</a:t>
            </a:r>
            <a:r>
              <a:rPr lang="it-IT" b="1" dirty="0" err="1"/>
              <a:t>RTDa</a:t>
            </a:r>
            <a:r>
              <a:rPr lang="it-IT" b="1" dirty="0"/>
              <a:t>)</a:t>
            </a:r>
          </a:p>
          <a:p>
            <a:pPr lvl="1"/>
            <a:r>
              <a:rPr lang="it-IT" dirty="0"/>
              <a:t>Grete Privitera (Post-doc)</a:t>
            </a:r>
          </a:p>
          <a:p>
            <a:pPr lvl="1"/>
            <a:r>
              <a:rPr lang="it-IT" b="1" dirty="0"/>
              <a:t>Giorgio Lo Cicero </a:t>
            </a:r>
            <a:r>
              <a:rPr lang="it-IT" dirty="0"/>
              <a:t>(dottorando and </a:t>
            </a:r>
            <a:r>
              <a:rPr lang="it-IT" dirty="0" err="1"/>
              <a:t>scPhensim</a:t>
            </a:r>
            <a:r>
              <a:rPr lang="it-IT" dirty="0"/>
              <a:t> </a:t>
            </a:r>
            <a:r>
              <a:rPr lang="it-IT" dirty="0" err="1"/>
              <a:t>author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Giulia Cavallaro (dottoranda)</a:t>
            </a:r>
          </a:p>
          <a:p>
            <a:pPr lvl="1"/>
            <a:r>
              <a:rPr lang="it-IT" dirty="0"/>
              <a:t>Roberto Grasso (dottorando)</a:t>
            </a:r>
          </a:p>
          <a:p>
            <a:r>
              <a:rPr lang="it-IT" dirty="0"/>
              <a:t>Collaboratori </a:t>
            </a:r>
          </a:p>
          <a:p>
            <a:pPr lvl="1"/>
            <a:r>
              <a:rPr lang="it-IT" dirty="0"/>
              <a:t>Ernestina De Francesco (</a:t>
            </a:r>
            <a:r>
              <a:rPr lang="it-IT" dirty="0" err="1"/>
              <a:t>RDTa</a:t>
            </a:r>
            <a:r>
              <a:rPr lang="it-IT" dirty="0"/>
              <a:t>)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Collaboratori esterni </a:t>
            </a:r>
          </a:p>
          <a:p>
            <a:pPr lvl="1"/>
            <a:r>
              <a:rPr lang="it-IT" dirty="0"/>
              <a:t>Istituto Oncologico Mediterraneo Ricerca (IOM Ricerca)</a:t>
            </a:r>
          </a:p>
          <a:p>
            <a:pPr lvl="1"/>
            <a:r>
              <a:rPr lang="it-IT" dirty="0"/>
              <a:t>Ilaria Cosentini (CNR)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5922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AD7EC6-CEF1-74E3-94C4-B08CBEC5C1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7" t="10076" r="6385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87A522-076D-A99B-2A2D-5A775236C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tx1"/>
                </a:solidFill>
                <a:latin typeface="+mj-lt"/>
              </a:rPr>
              <a:t>THANKS FOR THE ATTENTION</a:t>
            </a:r>
          </a:p>
        </p:txBody>
      </p:sp>
    </p:spTree>
    <p:extLst>
      <p:ext uri="{BB962C8B-B14F-4D97-AF65-F5344CB8AC3E}">
        <p14:creationId xmlns:p14="http://schemas.microsoft.com/office/powerpoint/2010/main" val="321906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D17A6F-1937-C057-9E9A-F132F6E3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" y="-152400"/>
            <a:ext cx="12080240" cy="113792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6.1 Gene POLE Network for survival </a:t>
            </a:r>
            <a:r>
              <a:rPr lang="en-GB" dirty="0">
                <a:solidFill>
                  <a:schemeClr val="tx1"/>
                </a:solidFill>
              </a:rPr>
              <a:t>stratification</a:t>
            </a:r>
          </a:p>
        </p:txBody>
      </p:sp>
      <p:grpSp>
        <p:nvGrpSpPr>
          <p:cNvPr id="1033" name="Gruppo 1032">
            <a:extLst>
              <a:ext uri="{FF2B5EF4-FFF2-40B4-BE49-F238E27FC236}">
                <a16:creationId xmlns:a16="http://schemas.microsoft.com/office/drawing/2014/main" id="{D8FB559D-61AE-8CB7-09EE-5924FB26616E}"/>
              </a:ext>
            </a:extLst>
          </p:cNvPr>
          <p:cNvGrpSpPr/>
          <p:nvPr/>
        </p:nvGrpSpPr>
        <p:grpSpPr>
          <a:xfrm>
            <a:off x="1310640" y="833397"/>
            <a:ext cx="10231120" cy="5874782"/>
            <a:chOff x="1341120" y="640357"/>
            <a:chExt cx="10231120" cy="5874782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2B4131E4-461B-0CC6-F59A-6D922322FC88}"/>
                </a:ext>
              </a:extLst>
            </p:cNvPr>
            <p:cNvGrpSpPr/>
            <p:nvPr/>
          </p:nvGrpSpPr>
          <p:grpSpPr>
            <a:xfrm>
              <a:off x="4902517" y="1744701"/>
              <a:ext cx="3342005" cy="3185480"/>
              <a:chOff x="5197157" y="2262861"/>
              <a:chExt cx="3342005" cy="3185480"/>
            </a:xfrm>
          </p:grpSpPr>
          <p:pic>
            <p:nvPicPr>
              <p:cNvPr id="1030" name="Picture 6" descr="Search TCGA Samples">
                <a:extLst>
                  <a:ext uri="{FF2B5EF4-FFF2-40B4-BE49-F238E27FC236}">
                    <a16:creationId xmlns:a16="http://schemas.microsoft.com/office/drawing/2014/main" id="{910DE3DB-B8A9-4603-C711-9962EEFEC0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0762" y="2262861"/>
                <a:ext cx="1945640" cy="8822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TCGA Cancers Selected for Study - NCI">
                <a:extLst>
                  <a:ext uri="{FF2B5EF4-FFF2-40B4-BE49-F238E27FC236}">
                    <a16:creationId xmlns:a16="http://schemas.microsoft.com/office/drawing/2014/main" id="{AF4527D1-329D-B76E-9BF7-BD7D1C3A8B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7157" y="2939098"/>
                <a:ext cx="3342005" cy="2509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C6CB44E7-0E51-2DD3-C5DD-9853FC5DD4B1}"/>
                </a:ext>
              </a:extLst>
            </p:cNvPr>
            <p:cNvGrpSpPr/>
            <p:nvPr/>
          </p:nvGrpSpPr>
          <p:grpSpPr>
            <a:xfrm>
              <a:off x="3911600" y="1503680"/>
              <a:ext cx="2956560" cy="1300480"/>
              <a:chOff x="4206240" y="2021840"/>
              <a:chExt cx="2956560" cy="1300480"/>
            </a:xfrm>
          </p:grpSpPr>
          <p:cxnSp>
            <p:nvCxnSpPr>
              <p:cNvPr id="6" name="Connettore diritto 5">
                <a:extLst>
                  <a:ext uri="{FF2B5EF4-FFF2-40B4-BE49-F238E27FC236}">
                    <a16:creationId xmlns:a16="http://schemas.microsoft.com/office/drawing/2014/main" id="{CF450F86-8E5D-E178-C8B1-5F6062AE68B9}"/>
                  </a:ext>
                </a:extLst>
              </p:cNvPr>
              <p:cNvCxnSpPr/>
              <p:nvPr/>
            </p:nvCxnSpPr>
            <p:spPr>
              <a:xfrm>
                <a:off x="6151880" y="3322320"/>
                <a:ext cx="1010920" cy="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Connettore 2 7">
                <a:extLst>
                  <a:ext uri="{FF2B5EF4-FFF2-40B4-BE49-F238E27FC236}">
                    <a16:creationId xmlns:a16="http://schemas.microsoft.com/office/drawing/2014/main" id="{55E79BAB-0BF4-524C-D2F0-EFAC6CD4547C}"/>
                  </a:ext>
                </a:extLst>
              </p:cNvPr>
              <p:cNvCxnSpPr/>
              <p:nvPr/>
            </p:nvCxnSpPr>
            <p:spPr>
              <a:xfrm flipH="1" flipV="1">
                <a:off x="4206240" y="2021840"/>
                <a:ext cx="1945640" cy="1300480"/>
              </a:xfrm>
              <a:prstGeom prst="straightConnector1">
                <a:avLst/>
              </a:prstGeom>
              <a:ln w="25400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00D00917-B01A-5689-8464-31BC9965435B}"/>
                </a:ext>
              </a:extLst>
            </p:cNvPr>
            <p:cNvGrpSpPr/>
            <p:nvPr/>
          </p:nvGrpSpPr>
          <p:grpSpPr>
            <a:xfrm>
              <a:off x="1341120" y="802917"/>
              <a:ext cx="2702560" cy="2509243"/>
              <a:chOff x="1341120" y="802917"/>
              <a:chExt cx="2702560" cy="2509243"/>
            </a:xfrm>
          </p:grpSpPr>
          <p:sp>
            <p:nvSpPr>
              <p:cNvPr id="11" name="Ovale 10">
                <a:extLst>
                  <a:ext uri="{FF2B5EF4-FFF2-40B4-BE49-F238E27FC236}">
                    <a16:creationId xmlns:a16="http://schemas.microsoft.com/office/drawing/2014/main" id="{3FB9C59B-575D-B517-8127-30FEC12D1B1D}"/>
                  </a:ext>
                </a:extLst>
              </p:cNvPr>
              <p:cNvSpPr/>
              <p:nvPr/>
            </p:nvSpPr>
            <p:spPr>
              <a:xfrm>
                <a:off x="1341120" y="802917"/>
                <a:ext cx="2702560" cy="2509243"/>
              </a:xfrm>
              <a:prstGeom prst="ellips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grpSp>
            <p:nvGrpSpPr>
              <p:cNvPr id="14" name="Gruppo 13">
                <a:extLst>
                  <a:ext uri="{FF2B5EF4-FFF2-40B4-BE49-F238E27FC236}">
                    <a16:creationId xmlns:a16="http://schemas.microsoft.com/office/drawing/2014/main" id="{221630C3-F5A5-C273-BF05-8CDC3D7D8DF9}"/>
                  </a:ext>
                </a:extLst>
              </p:cNvPr>
              <p:cNvGrpSpPr/>
              <p:nvPr/>
            </p:nvGrpSpPr>
            <p:grpSpPr>
              <a:xfrm>
                <a:off x="1421571" y="1135255"/>
                <a:ext cx="2621280" cy="1808480"/>
                <a:chOff x="1421571" y="1135255"/>
                <a:chExt cx="2621280" cy="1808480"/>
              </a:xfrm>
            </p:grpSpPr>
            <p:sp>
              <p:nvSpPr>
                <p:cNvPr id="4" name="Rettangolo 3">
                  <a:extLst>
                    <a:ext uri="{FF2B5EF4-FFF2-40B4-BE49-F238E27FC236}">
                      <a16:creationId xmlns:a16="http://schemas.microsoft.com/office/drawing/2014/main" id="{1A6420B2-A618-A908-0AFB-8FAABA003E3D}"/>
                    </a:ext>
                  </a:extLst>
                </p:cNvPr>
                <p:cNvSpPr/>
                <p:nvPr/>
              </p:nvSpPr>
              <p:spPr>
                <a:xfrm>
                  <a:off x="1421571" y="1135255"/>
                  <a:ext cx="2529840" cy="355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600" dirty="0"/>
                    <a:t>sample_1-mutations.tsc</a:t>
                  </a:r>
                </a:p>
              </p:txBody>
            </p:sp>
            <p:sp>
              <p:nvSpPr>
                <p:cNvPr id="5" name="Rettangolo 4">
                  <a:extLst>
                    <a:ext uri="{FF2B5EF4-FFF2-40B4-BE49-F238E27FC236}">
                      <a16:creationId xmlns:a16="http://schemas.microsoft.com/office/drawing/2014/main" id="{EE5ED617-9B0F-F442-3F25-5DA351D98E05}"/>
                    </a:ext>
                  </a:extLst>
                </p:cNvPr>
                <p:cNvSpPr/>
                <p:nvPr/>
              </p:nvSpPr>
              <p:spPr>
                <a:xfrm>
                  <a:off x="1421571" y="1480695"/>
                  <a:ext cx="2529840" cy="355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600" dirty="0"/>
                    <a:t>sample_2-mutations.tsc</a:t>
                  </a:r>
                </a:p>
              </p:txBody>
            </p:sp>
            <p:sp>
              <p:nvSpPr>
                <p:cNvPr id="7" name="Rettangolo 6">
                  <a:extLst>
                    <a:ext uri="{FF2B5EF4-FFF2-40B4-BE49-F238E27FC236}">
                      <a16:creationId xmlns:a16="http://schemas.microsoft.com/office/drawing/2014/main" id="{4561D3E9-B537-DCAF-51A1-9A038FCC3482}"/>
                    </a:ext>
                  </a:extLst>
                </p:cNvPr>
                <p:cNvSpPr/>
                <p:nvPr/>
              </p:nvSpPr>
              <p:spPr>
                <a:xfrm>
                  <a:off x="1421571" y="1836295"/>
                  <a:ext cx="2529840" cy="355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600" dirty="0"/>
                    <a:t>sample_3-mutations.tsc</a:t>
                  </a:r>
                </a:p>
              </p:txBody>
            </p:sp>
            <p:sp>
              <p:nvSpPr>
                <p:cNvPr id="10" name="Rettangolo 9">
                  <a:extLst>
                    <a:ext uri="{FF2B5EF4-FFF2-40B4-BE49-F238E27FC236}">
                      <a16:creationId xmlns:a16="http://schemas.microsoft.com/office/drawing/2014/main" id="{B653EB96-47DD-9C01-D491-05D3F15DFC2D}"/>
                    </a:ext>
                  </a:extLst>
                </p:cNvPr>
                <p:cNvSpPr/>
                <p:nvPr/>
              </p:nvSpPr>
              <p:spPr>
                <a:xfrm>
                  <a:off x="1441891" y="2588135"/>
                  <a:ext cx="2529840" cy="355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600" dirty="0"/>
                    <a:t>sample_k-mutations.tsc</a:t>
                  </a:r>
                </a:p>
              </p:txBody>
            </p:sp>
            <p:sp>
              <p:nvSpPr>
                <p:cNvPr id="12" name="Rettangolo 11">
                  <a:extLst>
                    <a:ext uri="{FF2B5EF4-FFF2-40B4-BE49-F238E27FC236}">
                      <a16:creationId xmlns:a16="http://schemas.microsoft.com/office/drawing/2014/main" id="{F042AD1F-8CFE-F72A-E1B6-F6F4E7E436DE}"/>
                    </a:ext>
                  </a:extLst>
                </p:cNvPr>
                <p:cNvSpPr/>
                <p:nvPr/>
              </p:nvSpPr>
              <p:spPr>
                <a:xfrm>
                  <a:off x="1513011" y="2171575"/>
                  <a:ext cx="2529840" cy="355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600" dirty="0"/>
                    <a:t>……………….</a:t>
                  </a:r>
                </a:p>
              </p:txBody>
            </p:sp>
          </p:grpSp>
        </p:grp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145F07FF-1183-6ECA-63E1-350DEC0E58AC}"/>
                </a:ext>
              </a:extLst>
            </p:cNvPr>
            <p:cNvGrpSpPr/>
            <p:nvPr/>
          </p:nvGrpSpPr>
          <p:grpSpPr>
            <a:xfrm flipV="1">
              <a:off x="4042851" y="4348472"/>
              <a:ext cx="2662749" cy="355600"/>
              <a:chOff x="4206240" y="2021840"/>
              <a:chExt cx="3062458" cy="1300506"/>
            </a:xfrm>
          </p:grpSpPr>
          <p:cxnSp>
            <p:nvCxnSpPr>
              <p:cNvPr id="17" name="Connettore diritto 16">
                <a:extLst>
                  <a:ext uri="{FF2B5EF4-FFF2-40B4-BE49-F238E27FC236}">
                    <a16:creationId xmlns:a16="http://schemas.microsoft.com/office/drawing/2014/main" id="{CD65B62E-2B4A-9CB8-2E88-AECCD89A67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8968" y="3322320"/>
                <a:ext cx="1759730" cy="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Connettore 2 17">
                <a:extLst>
                  <a:ext uri="{FF2B5EF4-FFF2-40B4-BE49-F238E27FC236}">
                    <a16:creationId xmlns:a16="http://schemas.microsoft.com/office/drawing/2014/main" id="{4286AA61-3A7C-7661-FD3D-04507754F1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06240" y="2021840"/>
                <a:ext cx="1302728" cy="1300506"/>
              </a:xfrm>
              <a:prstGeom prst="straightConnector1">
                <a:avLst/>
              </a:prstGeom>
              <a:ln w="25400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B0855FA5-AE3E-E558-62C8-7DB5486BAFD9}"/>
                </a:ext>
              </a:extLst>
            </p:cNvPr>
            <p:cNvGrpSpPr/>
            <p:nvPr/>
          </p:nvGrpSpPr>
          <p:grpSpPr>
            <a:xfrm>
              <a:off x="1341120" y="3474997"/>
              <a:ext cx="2702560" cy="2509243"/>
              <a:chOff x="1341120" y="802917"/>
              <a:chExt cx="2702560" cy="2509243"/>
            </a:xfrm>
          </p:grpSpPr>
          <p:sp>
            <p:nvSpPr>
              <p:cNvPr id="25" name="Ovale 24">
                <a:extLst>
                  <a:ext uri="{FF2B5EF4-FFF2-40B4-BE49-F238E27FC236}">
                    <a16:creationId xmlns:a16="http://schemas.microsoft.com/office/drawing/2014/main" id="{71D06228-9E7F-E8D2-699D-E57FD6814C26}"/>
                  </a:ext>
                </a:extLst>
              </p:cNvPr>
              <p:cNvSpPr/>
              <p:nvPr/>
            </p:nvSpPr>
            <p:spPr>
              <a:xfrm>
                <a:off x="1341120" y="802917"/>
                <a:ext cx="2702560" cy="2509243"/>
              </a:xfrm>
              <a:prstGeom prst="ellips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grpSp>
            <p:nvGrpSpPr>
              <p:cNvPr id="26" name="Gruppo 25">
                <a:extLst>
                  <a:ext uri="{FF2B5EF4-FFF2-40B4-BE49-F238E27FC236}">
                    <a16:creationId xmlns:a16="http://schemas.microsoft.com/office/drawing/2014/main" id="{7D241C71-2256-7DE2-A8C2-C31A0516B8B3}"/>
                  </a:ext>
                </a:extLst>
              </p:cNvPr>
              <p:cNvGrpSpPr/>
              <p:nvPr/>
            </p:nvGrpSpPr>
            <p:grpSpPr>
              <a:xfrm>
                <a:off x="1421571" y="1135255"/>
                <a:ext cx="2621280" cy="1808480"/>
                <a:chOff x="1421571" y="1135255"/>
                <a:chExt cx="2621280" cy="1808480"/>
              </a:xfrm>
            </p:grpSpPr>
            <p:sp>
              <p:nvSpPr>
                <p:cNvPr id="27" name="Rettangolo 26">
                  <a:extLst>
                    <a:ext uri="{FF2B5EF4-FFF2-40B4-BE49-F238E27FC236}">
                      <a16:creationId xmlns:a16="http://schemas.microsoft.com/office/drawing/2014/main" id="{015544C2-E111-0E19-1B7E-6926AC21CAD8}"/>
                    </a:ext>
                  </a:extLst>
                </p:cNvPr>
                <p:cNvSpPr/>
                <p:nvPr/>
              </p:nvSpPr>
              <p:spPr>
                <a:xfrm>
                  <a:off x="1421571" y="1135255"/>
                  <a:ext cx="2529840" cy="355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600" dirty="0"/>
                    <a:t>sample_1-mutations.tsc</a:t>
                  </a:r>
                </a:p>
              </p:txBody>
            </p:sp>
            <p:sp>
              <p:nvSpPr>
                <p:cNvPr id="28" name="Rettangolo 27">
                  <a:extLst>
                    <a:ext uri="{FF2B5EF4-FFF2-40B4-BE49-F238E27FC236}">
                      <a16:creationId xmlns:a16="http://schemas.microsoft.com/office/drawing/2014/main" id="{81B1A271-9CDE-256F-93B2-948440E3E89F}"/>
                    </a:ext>
                  </a:extLst>
                </p:cNvPr>
                <p:cNvSpPr/>
                <p:nvPr/>
              </p:nvSpPr>
              <p:spPr>
                <a:xfrm>
                  <a:off x="1421571" y="1480695"/>
                  <a:ext cx="2529840" cy="355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600" dirty="0"/>
                    <a:t>sample_2-mutations.tsc</a:t>
                  </a:r>
                </a:p>
              </p:txBody>
            </p:sp>
            <p:sp>
              <p:nvSpPr>
                <p:cNvPr id="29" name="Rettangolo 28">
                  <a:extLst>
                    <a:ext uri="{FF2B5EF4-FFF2-40B4-BE49-F238E27FC236}">
                      <a16:creationId xmlns:a16="http://schemas.microsoft.com/office/drawing/2014/main" id="{7446C2E5-1BDD-1B23-61FD-80CB7405C656}"/>
                    </a:ext>
                  </a:extLst>
                </p:cNvPr>
                <p:cNvSpPr/>
                <p:nvPr/>
              </p:nvSpPr>
              <p:spPr>
                <a:xfrm>
                  <a:off x="1421571" y="1836295"/>
                  <a:ext cx="2529840" cy="355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600" dirty="0"/>
                    <a:t>sample_3-mutations.tsc</a:t>
                  </a:r>
                </a:p>
              </p:txBody>
            </p:sp>
            <p:sp>
              <p:nvSpPr>
                <p:cNvPr id="30" name="Rettangolo 29">
                  <a:extLst>
                    <a:ext uri="{FF2B5EF4-FFF2-40B4-BE49-F238E27FC236}">
                      <a16:creationId xmlns:a16="http://schemas.microsoft.com/office/drawing/2014/main" id="{EF637CD6-8ED2-002E-8572-669B196D5EF9}"/>
                    </a:ext>
                  </a:extLst>
                </p:cNvPr>
                <p:cNvSpPr/>
                <p:nvPr/>
              </p:nvSpPr>
              <p:spPr>
                <a:xfrm>
                  <a:off x="1441891" y="2588135"/>
                  <a:ext cx="2529840" cy="355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600" dirty="0"/>
                    <a:t>sample_q-mutations.tsc</a:t>
                  </a:r>
                </a:p>
              </p:txBody>
            </p:sp>
            <p:sp>
              <p:nvSpPr>
                <p:cNvPr id="31" name="Rettangolo 30">
                  <a:extLst>
                    <a:ext uri="{FF2B5EF4-FFF2-40B4-BE49-F238E27FC236}">
                      <a16:creationId xmlns:a16="http://schemas.microsoft.com/office/drawing/2014/main" id="{8EC949E5-0B18-D0BB-B8B1-0FE013BDF4C4}"/>
                    </a:ext>
                  </a:extLst>
                </p:cNvPr>
                <p:cNvSpPr/>
                <p:nvPr/>
              </p:nvSpPr>
              <p:spPr>
                <a:xfrm>
                  <a:off x="1513011" y="2171575"/>
                  <a:ext cx="2529840" cy="355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600" dirty="0"/>
                    <a:t>……………….</a:t>
                  </a:r>
                </a:p>
              </p:txBody>
            </p:sp>
          </p:grpSp>
        </p:grpSp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026A6D61-9C63-B140-4C73-275D2921DB28}"/>
                </a:ext>
              </a:extLst>
            </p:cNvPr>
            <p:cNvGrpSpPr/>
            <p:nvPr/>
          </p:nvGrpSpPr>
          <p:grpSpPr>
            <a:xfrm>
              <a:off x="7426960" y="2057538"/>
              <a:ext cx="1442720" cy="777102"/>
              <a:chOff x="6360160" y="2545218"/>
              <a:chExt cx="1442720" cy="777102"/>
            </a:xfrm>
          </p:grpSpPr>
          <p:cxnSp>
            <p:nvCxnSpPr>
              <p:cNvPr id="33" name="Connettore diritto 32">
                <a:extLst>
                  <a:ext uri="{FF2B5EF4-FFF2-40B4-BE49-F238E27FC236}">
                    <a16:creationId xmlns:a16="http://schemas.microsoft.com/office/drawing/2014/main" id="{C00DAAA4-9985-7E54-CB7C-CC5E8CD334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0160" y="3322320"/>
                <a:ext cx="802640" cy="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Connettore 2 33">
                <a:extLst>
                  <a:ext uri="{FF2B5EF4-FFF2-40B4-BE49-F238E27FC236}">
                    <a16:creationId xmlns:a16="http://schemas.microsoft.com/office/drawing/2014/main" id="{6556EA16-0FED-D63B-E2C1-A358AB24BB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63117" y="2545218"/>
                <a:ext cx="639763" cy="777102"/>
              </a:xfrm>
              <a:prstGeom prst="straightConnector1">
                <a:avLst/>
              </a:prstGeom>
              <a:ln w="25400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o 37">
              <a:extLst>
                <a:ext uri="{FF2B5EF4-FFF2-40B4-BE49-F238E27FC236}">
                  <a16:creationId xmlns:a16="http://schemas.microsoft.com/office/drawing/2014/main" id="{1E5E021A-1E3B-87EA-AADF-6C0852ED4603}"/>
                </a:ext>
              </a:extLst>
            </p:cNvPr>
            <p:cNvGrpSpPr/>
            <p:nvPr/>
          </p:nvGrpSpPr>
          <p:grpSpPr>
            <a:xfrm>
              <a:off x="8869680" y="792757"/>
              <a:ext cx="2702560" cy="2509243"/>
              <a:chOff x="1341120" y="802917"/>
              <a:chExt cx="2702560" cy="2509243"/>
            </a:xfrm>
          </p:grpSpPr>
          <p:sp>
            <p:nvSpPr>
              <p:cNvPr id="39" name="Ovale 38">
                <a:extLst>
                  <a:ext uri="{FF2B5EF4-FFF2-40B4-BE49-F238E27FC236}">
                    <a16:creationId xmlns:a16="http://schemas.microsoft.com/office/drawing/2014/main" id="{C0D6F50E-A5FE-8DE0-5D1D-88CC38896E96}"/>
                  </a:ext>
                </a:extLst>
              </p:cNvPr>
              <p:cNvSpPr/>
              <p:nvPr/>
            </p:nvSpPr>
            <p:spPr>
              <a:xfrm>
                <a:off x="1341120" y="802917"/>
                <a:ext cx="2702560" cy="2509243"/>
              </a:xfrm>
              <a:prstGeom prst="ellips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grpSp>
            <p:nvGrpSpPr>
              <p:cNvPr id="40" name="Gruppo 39">
                <a:extLst>
                  <a:ext uri="{FF2B5EF4-FFF2-40B4-BE49-F238E27FC236}">
                    <a16:creationId xmlns:a16="http://schemas.microsoft.com/office/drawing/2014/main" id="{11CD059A-9CC2-0253-4A0C-AB5A6A80FA86}"/>
                  </a:ext>
                </a:extLst>
              </p:cNvPr>
              <p:cNvGrpSpPr/>
              <p:nvPr/>
            </p:nvGrpSpPr>
            <p:grpSpPr>
              <a:xfrm>
                <a:off x="1421571" y="1135255"/>
                <a:ext cx="2621280" cy="1808480"/>
                <a:chOff x="1421571" y="1135255"/>
                <a:chExt cx="2621280" cy="1808480"/>
              </a:xfrm>
            </p:grpSpPr>
            <p:sp>
              <p:nvSpPr>
                <p:cNvPr id="41" name="Rettangolo 40">
                  <a:extLst>
                    <a:ext uri="{FF2B5EF4-FFF2-40B4-BE49-F238E27FC236}">
                      <a16:creationId xmlns:a16="http://schemas.microsoft.com/office/drawing/2014/main" id="{36AB9C39-957B-EB6B-4F81-18A96DE8BE86}"/>
                    </a:ext>
                  </a:extLst>
                </p:cNvPr>
                <p:cNvSpPr/>
                <p:nvPr/>
              </p:nvSpPr>
              <p:spPr>
                <a:xfrm>
                  <a:off x="1421571" y="1135255"/>
                  <a:ext cx="2529840" cy="355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600" dirty="0"/>
                    <a:t>sample_1-mutations.tsc</a:t>
                  </a:r>
                </a:p>
              </p:txBody>
            </p:sp>
            <p:sp>
              <p:nvSpPr>
                <p:cNvPr id="42" name="Rettangolo 41">
                  <a:extLst>
                    <a:ext uri="{FF2B5EF4-FFF2-40B4-BE49-F238E27FC236}">
                      <a16:creationId xmlns:a16="http://schemas.microsoft.com/office/drawing/2014/main" id="{530A56CB-B7DD-B656-0B59-FB35C93FF68C}"/>
                    </a:ext>
                  </a:extLst>
                </p:cNvPr>
                <p:cNvSpPr/>
                <p:nvPr/>
              </p:nvSpPr>
              <p:spPr>
                <a:xfrm>
                  <a:off x="1421571" y="1480695"/>
                  <a:ext cx="2529840" cy="355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600" dirty="0"/>
                    <a:t>sample_2-mutations.tsc</a:t>
                  </a:r>
                </a:p>
              </p:txBody>
            </p:sp>
            <p:sp>
              <p:nvSpPr>
                <p:cNvPr id="43" name="Rettangolo 42">
                  <a:extLst>
                    <a:ext uri="{FF2B5EF4-FFF2-40B4-BE49-F238E27FC236}">
                      <a16:creationId xmlns:a16="http://schemas.microsoft.com/office/drawing/2014/main" id="{8EFB5447-91BE-C907-A3C8-C3463437882C}"/>
                    </a:ext>
                  </a:extLst>
                </p:cNvPr>
                <p:cNvSpPr/>
                <p:nvPr/>
              </p:nvSpPr>
              <p:spPr>
                <a:xfrm>
                  <a:off x="1421571" y="1836295"/>
                  <a:ext cx="2529840" cy="355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600" dirty="0"/>
                    <a:t>sample_3-mutations.tsc</a:t>
                  </a:r>
                </a:p>
              </p:txBody>
            </p:sp>
            <p:sp>
              <p:nvSpPr>
                <p:cNvPr id="44" name="Rettangolo 43">
                  <a:extLst>
                    <a:ext uri="{FF2B5EF4-FFF2-40B4-BE49-F238E27FC236}">
                      <a16:creationId xmlns:a16="http://schemas.microsoft.com/office/drawing/2014/main" id="{4C56E2B0-267E-F703-E623-CF5031622624}"/>
                    </a:ext>
                  </a:extLst>
                </p:cNvPr>
                <p:cNvSpPr/>
                <p:nvPr/>
              </p:nvSpPr>
              <p:spPr>
                <a:xfrm>
                  <a:off x="1441891" y="2588135"/>
                  <a:ext cx="2529840" cy="355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600" dirty="0"/>
                    <a:t>sample_m-mutations.tsc</a:t>
                  </a:r>
                </a:p>
              </p:txBody>
            </p:sp>
            <p:sp>
              <p:nvSpPr>
                <p:cNvPr id="45" name="Rettangolo 44">
                  <a:extLst>
                    <a:ext uri="{FF2B5EF4-FFF2-40B4-BE49-F238E27FC236}">
                      <a16:creationId xmlns:a16="http://schemas.microsoft.com/office/drawing/2014/main" id="{2E4F3CD7-D906-EE51-A6C2-72755335F2EF}"/>
                    </a:ext>
                  </a:extLst>
                </p:cNvPr>
                <p:cNvSpPr/>
                <p:nvPr/>
              </p:nvSpPr>
              <p:spPr>
                <a:xfrm>
                  <a:off x="1513011" y="2171575"/>
                  <a:ext cx="2529840" cy="355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600" dirty="0"/>
                    <a:t>……………….</a:t>
                  </a:r>
                </a:p>
              </p:txBody>
            </p:sp>
          </p:grpSp>
        </p:grpSp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61BF580A-629C-2856-423E-0D9B0427AAB3}"/>
                </a:ext>
              </a:extLst>
            </p:cNvPr>
            <p:cNvGrpSpPr/>
            <p:nvPr/>
          </p:nvGrpSpPr>
          <p:grpSpPr>
            <a:xfrm flipV="1">
              <a:off x="7457440" y="3830319"/>
              <a:ext cx="1412240" cy="322453"/>
              <a:chOff x="6360160" y="2545218"/>
              <a:chExt cx="1442720" cy="777102"/>
            </a:xfrm>
          </p:grpSpPr>
          <p:cxnSp>
            <p:nvCxnSpPr>
              <p:cNvPr id="47" name="Connettore diritto 46">
                <a:extLst>
                  <a:ext uri="{FF2B5EF4-FFF2-40B4-BE49-F238E27FC236}">
                    <a16:creationId xmlns:a16="http://schemas.microsoft.com/office/drawing/2014/main" id="{5BE5BBC7-958C-EBF3-13F1-83421CBE2D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0160" y="3322320"/>
                <a:ext cx="802640" cy="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8" name="Connettore 2 47">
                <a:extLst>
                  <a:ext uri="{FF2B5EF4-FFF2-40B4-BE49-F238E27FC236}">
                    <a16:creationId xmlns:a16="http://schemas.microsoft.com/office/drawing/2014/main" id="{EED5EE00-A4B0-7939-6508-F47BC07CED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63117" y="2545218"/>
                <a:ext cx="639763" cy="777102"/>
              </a:xfrm>
              <a:prstGeom prst="straightConnector1">
                <a:avLst/>
              </a:prstGeom>
              <a:ln w="25400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uppo 48">
              <a:extLst>
                <a:ext uri="{FF2B5EF4-FFF2-40B4-BE49-F238E27FC236}">
                  <a16:creationId xmlns:a16="http://schemas.microsoft.com/office/drawing/2014/main" id="{8235FE82-511A-284F-81A6-E50F4D447282}"/>
                </a:ext>
              </a:extLst>
            </p:cNvPr>
            <p:cNvGrpSpPr/>
            <p:nvPr/>
          </p:nvGrpSpPr>
          <p:grpSpPr>
            <a:xfrm>
              <a:off x="8727440" y="3515637"/>
              <a:ext cx="2702560" cy="2509243"/>
              <a:chOff x="1341120" y="802917"/>
              <a:chExt cx="2702560" cy="2509243"/>
            </a:xfrm>
          </p:grpSpPr>
          <p:sp>
            <p:nvSpPr>
              <p:cNvPr id="50" name="Ovale 49">
                <a:extLst>
                  <a:ext uri="{FF2B5EF4-FFF2-40B4-BE49-F238E27FC236}">
                    <a16:creationId xmlns:a16="http://schemas.microsoft.com/office/drawing/2014/main" id="{70B220BB-AE28-78F7-FC37-87FFF5C00E58}"/>
                  </a:ext>
                </a:extLst>
              </p:cNvPr>
              <p:cNvSpPr/>
              <p:nvPr/>
            </p:nvSpPr>
            <p:spPr>
              <a:xfrm>
                <a:off x="1341120" y="802917"/>
                <a:ext cx="2702560" cy="2509243"/>
              </a:xfrm>
              <a:prstGeom prst="ellips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grpSp>
            <p:nvGrpSpPr>
              <p:cNvPr id="51" name="Gruppo 50">
                <a:extLst>
                  <a:ext uri="{FF2B5EF4-FFF2-40B4-BE49-F238E27FC236}">
                    <a16:creationId xmlns:a16="http://schemas.microsoft.com/office/drawing/2014/main" id="{FEE2F2BA-BC3B-116B-3200-C46B3AB48450}"/>
                  </a:ext>
                </a:extLst>
              </p:cNvPr>
              <p:cNvGrpSpPr/>
              <p:nvPr/>
            </p:nvGrpSpPr>
            <p:grpSpPr>
              <a:xfrm>
                <a:off x="1421571" y="1135255"/>
                <a:ext cx="2621280" cy="1808480"/>
                <a:chOff x="1421571" y="1135255"/>
                <a:chExt cx="2621280" cy="1808480"/>
              </a:xfrm>
            </p:grpSpPr>
            <p:sp>
              <p:nvSpPr>
                <p:cNvPr id="52" name="Rettangolo 51">
                  <a:extLst>
                    <a:ext uri="{FF2B5EF4-FFF2-40B4-BE49-F238E27FC236}">
                      <a16:creationId xmlns:a16="http://schemas.microsoft.com/office/drawing/2014/main" id="{C99BAFEB-1A78-BEF7-7AF3-86D0D1B42DEE}"/>
                    </a:ext>
                  </a:extLst>
                </p:cNvPr>
                <p:cNvSpPr/>
                <p:nvPr/>
              </p:nvSpPr>
              <p:spPr>
                <a:xfrm>
                  <a:off x="1421571" y="1135255"/>
                  <a:ext cx="2529840" cy="355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600" dirty="0"/>
                    <a:t>sample_1-mutations.tsc</a:t>
                  </a:r>
                </a:p>
              </p:txBody>
            </p:sp>
            <p:sp>
              <p:nvSpPr>
                <p:cNvPr id="53" name="Rettangolo 52">
                  <a:extLst>
                    <a:ext uri="{FF2B5EF4-FFF2-40B4-BE49-F238E27FC236}">
                      <a16:creationId xmlns:a16="http://schemas.microsoft.com/office/drawing/2014/main" id="{E7FA08CE-7A23-E533-60E3-2B0EBD28767F}"/>
                    </a:ext>
                  </a:extLst>
                </p:cNvPr>
                <p:cNvSpPr/>
                <p:nvPr/>
              </p:nvSpPr>
              <p:spPr>
                <a:xfrm>
                  <a:off x="1421571" y="1480695"/>
                  <a:ext cx="2529840" cy="355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600" dirty="0"/>
                    <a:t>sample_2-mutations.tsc</a:t>
                  </a:r>
                </a:p>
              </p:txBody>
            </p:sp>
            <p:sp>
              <p:nvSpPr>
                <p:cNvPr id="54" name="Rettangolo 53">
                  <a:extLst>
                    <a:ext uri="{FF2B5EF4-FFF2-40B4-BE49-F238E27FC236}">
                      <a16:creationId xmlns:a16="http://schemas.microsoft.com/office/drawing/2014/main" id="{4C3F985F-A305-C338-6364-035F79037D37}"/>
                    </a:ext>
                  </a:extLst>
                </p:cNvPr>
                <p:cNvSpPr/>
                <p:nvPr/>
              </p:nvSpPr>
              <p:spPr>
                <a:xfrm>
                  <a:off x="1421571" y="1836295"/>
                  <a:ext cx="2529840" cy="355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600" dirty="0"/>
                    <a:t>sample_3-mutations.tsc</a:t>
                  </a:r>
                </a:p>
              </p:txBody>
            </p:sp>
            <p:sp>
              <p:nvSpPr>
                <p:cNvPr id="55" name="Rettangolo 54">
                  <a:extLst>
                    <a:ext uri="{FF2B5EF4-FFF2-40B4-BE49-F238E27FC236}">
                      <a16:creationId xmlns:a16="http://schemas.microsoft.com/office/drawing/2014/main" id="{1CAE41AA-9E75-44BF-48C6-EF386BB76A4F}"/>
                    </a:ext>
                  </a:extLst>
                </p:cNvPr>
                <p:cNvSpPr/>
                <p:nvPr/>
              </p:nvSpPr>
              <p:spPr>
                <a:xfrm>
                  <a:off x="1441891" y="2588135"/>
                  <a:ext cx="2529840" cy="355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600" dirty="0"/>
                    <a:t>sample_j-mutations.tsc</a:t>
                  </a:r>
                </a:p>
              </p:txBody>
            </p:sp>
            <p:sp>
              <p:nvSpPr>
                <p:cNvPr id="56" name="Rettangolo 55">
                  <a:extLst>
                    <a:ext uri="{FF2B5EF4-FFF2-40B4-BE49-F238E27FC236}">
                      <a16:creationId xmlns:a16="http://schemas.microsoft.com/office/drawing/2014/main" id="{460F82C3-74AC-25C6-2004-6E83F975B91C}"/>
                    </a:ext>
                  </a:extLst>
                </p:cNvPr>
                <p:cNvSpPr/>
                <p:nvPr/>
              </p:nvSpPr>
              <p:spPr>
                <a:xfrm>
                  <a:off x="1513011" y="2171575"/>
                  <a:ext cx="2529840" cy="355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600" dirty="0"/>
                    <a:t>……………….</a:t>
                  </a:r>
                </a:p>
              </p:txBody>
            </p:sp>
          </p:grpSp>
        </p:grpSp>
        <p:cxnSp>
          <p:nvCxnSpPr>
            <p:cNvPr id="57" name="Connettore diritto 56">
              <a:extLst>
                <a:ext uri="{FF2B5EF4-FFF2-40B4-BE49-F238E27FC236}">
                  <a16:creationId xmlns:a16="http://schemas.microsoft.com/office/drawing/2014/main" id="{47968585-2931-98BB-6061-23AB2FCC1A9D}"/>
                </a:ext>
              </a:extLst>
            </p:cNvPr>
            <p:cNvCxnSpPr>
              <a:cxnSpLocks/>
            </p:cNvCxnSpPr>
            <p:nvPr/>
          </p:nvCxnSpPr>
          <p:spPr>
            <a:xfrm>
              <a:off x="7172960" y="4815839"/>
              <a:ext cx="1070163" cy="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0" name="Gruppo 59">
              <a:extLst>
                <a:ext uri="{FF2B5EF4-FFF2-40B4-BE49-F238E27FC236}">
                  <a16:creationId xmlns:a16="http://schemas.microsoft.com/office/drawing/2014/main" id="{E5A23B92-C1A0-F6BE-6874-CDE75D6DC672}"/>
                </a:ext>
              </a:extLst>
            </p:cNvPr>
            <p:cNvGrpSpPr/>
            <p:nvPr/>
          </p:nvGrpSpPr>
          <p:grpSpPr>
            <a:xfrm>
              <a:off x="5694362" y="5293352"/>
              <a:ext cx="2702560" cy="1221787"/>
              <a:chOff x="1341120" y="980717"/>
              <a:chExt cx="2702560" cy="1221787"/>
            </a:xfrm>
          </p:grpSpPr>
          <p:sp>
            <p:nvSpPr>
              <p:cNvPr id="61" name="Ovale 60">
                <a:extLst>
                  <a:ext uri="{FF2B5EF4-FFF2-40B4-BE49-F238E27FC236}">
                    <a16:creationId xmlns:a16="http://schemas.microsoft.com/office/drawing/2014/main" id="{6304C84B-F5BB-D79E-B60C-264419005A97}"/>
                  </a:ext>
                </a:extLst>
              </p:cNvPr>
              <p:cNvSpPr/>
              <p:nvPr/>
            </p:nvSpPr>
            <p:spPr>
              <a:xfrm>
                <a:off x="1341120" y="980717"/>
                <a:ext cx="2702560" cy="1221787"/>
              </a:xfrm>
              <a:prstGeom prst="ellips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grpSp>
            <p:nvGrpSpPr>
              <p:cNvPr id="62" name="Gruppo 61">
                <a:extLst>
                  <a:ext uri="{FF2B5EF4-FFF2-40B4-BE49-F238E27FC236}">
                    <a16:creationId xmlns:a16="http://schemas.microsoft.com/office/drawing/2014/main" id="{30CFA55F-61E8-F551-EE94-D35FFB6BE3EA}"/>
                  </a:ext>
                </a:extLst>
              </p:cNvPr>
              <p:cNvGrpSpPr/>
              <p:nvPr/>
            </p:nvGrpSpPr>
            <p:grpSpPr>
              <a:xfrm>
                <a:off x="1421571" y="1135255"/>
                <a:ext cx="2590800" cy="863600"/>
                <a:chOff x="1421571" y="1135255"/>
                <a:chExt cx="2590800" cy="863600"/>
              </a:xfrm>
            </p:grpSpPr>
            <p:sp>
              <p:nvSpPr>
                <p:cNvPr id="63" name="Rettangolo 62">
                  <a:extLst>
                    <a:ext uri="{FF2B5EF4-FFF2-40B4-BE49-F238E27FC236}">
                      <a16:creationId xmlns:a16="http://schemas.microsoft.com/office/drawing/2014/main" id="{A86ABA15-56B8-2069-1F74-115F34732959}"/>
                    </a:ext>
                  </a:extLst>
                </p:cNvPr>
                <p:cNvSpPr/>
                <p:nvPr/>
              </p:nvSpPr>
              <p:spPr>
                <a:xfrm>
                  <a:off x="1421571" y="1135255"/>
                  <a:ext cx="2529840" cy="355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600" dirty="0"/>
                    <a:t>sample_1-mutations.tsc</a:t>
                  </a:r>
                </a:p>
              </p:txBody>
            </p:sp>
            <p:sp>
              <p:nvSpPr>
                <p:cNvPr id="1027" name="Rettangolo 1026">
                  <a:extLst>
                    <a:ext uri="{FF2B5EF4-FFF2-40B4-BE49-F238E27FC236}">
                      <a16:creationId xmlns:a16="http://schemas.microsoft.com/office/drawing/2014/main" id="{1F3560B8-AEBC-638B-B328-D598EB72E416}"/>
                    </a:ext>
                  </a:extLst>
                </p:cNvPr>
                <p:cNvSpPr/>
                <p:nvPr/>
              </p:nvSpPr>
              <p:spPr>
                <a:xfrm>
                  <a:off x="1431731" y="1643255"/>
                  <a:ext cx="2529840" cy="355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600" dirty="0"/>
                    <a:t>sample_t-mutations.tsc</a:t>
                  </a:r>
                </a:p>
              </p:txBody>
            </p:sp>
            <p:sp>
              <p:nvSpPr>
                <p:cNvPr id="1028" name="Rettangolo 1027">
                  <a:extLst>
                    <a:ext uri="{FF2B5EF4-FFF2-40B4-BE49-F238E27FC236}">
                      <a16:creationId xmlns:a16="http://schemas.microsoft.com/office/drawing/2014/main" id="{E58B79CA-903F-7548-420F-D27AA33B1476}"/>
                    </a:ext>
                  </a:extLst>
                </p:cNvPr>
                <p:cNvSpPr/>
                <p:nvPr/>
              </p:nvSpPr>
              <p:spPr>
                <a:xfrm>
                  <a:off x="1482531" y="1338455"/>
                  <a:ext cx="2529840" cy="355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600" dirty="0"/>
                    <a:t>……………….</a:t>
                  </a:r>
                </a:p>
              </p:txBody>
            </p:sp>
          </p:grpSp>
        </p:grpSp>
        <p:cxnSp>
          <p:nvCxnSpPr>
            <p:cNvPr id="1029" name="Connettore 2 1028">
              <a:extLst>
                <a:ext uri="{FF2B5EF4-FFF2-40B4-BE49-F238E27FC236}">
                  <a16:creationId xmlns:a16="http://schemas.microsoft.com/office/drawing/2014/main" id="{333742DB-0A77-FA0D-9A7E-805894FE65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64400" y="4817173"/>
              <a:ext cx="338953" cy="488477"/>
            </a:xfrm>
            <a:prstGeom prst="straightConnector1">
              <a:avLst/>
            </a:prstGeom>
            <a:ln w="254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32" name="CasellaDiTesto 1031">
              <a:extLst>
                <a:ext uri="{FF2B5EF4-FFF2-40B4-BE49-F238E27FC236}">
                  <a16:creationId xmlns:a16="http://schemas.microsoft.com/office/drawing/2014/main" id="{5E346C2D-58C9-90E9-B263-1E48169C3706}"/>
                </a:ext>
              </a:extLst>
            </p:cNvPr>
            <p:cNvSpPr txBox="1"/>
            <p:nvPr/>
          </p:nvSpPr>
          <p:spPr>
            <a:xfrm>
              <a:off x="4267200" y="640357"/>
              <a:ext cx="4439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FF0000"/>
                  </a:solidFill>
                </a:rPr>
                <a:t>No unify data concerning samples and </a:t>
              </a:r>
            </a:p>
            <a:p>
              <a:pPr algn="ctr"/>
              <a:r>
                <a:rPr lang="en-GB" sz="2400" b="1" dirty="0">
                  <a:solidFill>
                    <a:srgbClr val="FF0000"/>
                  </a:solidFill>
                </a:rPr>
                <a:t>diseases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631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500D3380-22D0-0CF0-55D3-7645C73D5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" y="-152400"/>
            <a:ext cx="12080240" cy="113792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6.1 Gene POLE Network for survival </a:t>
            </a:r>
            <a:r>
              <a:rPr lang="en-GB" dirty="0">
                <a:solidFill>
                  <a:schemeClr val="tx1"/>
                </a:solidFill>
              </a:rPr>
              <a:t>stratification</a:t>
            </a:r>
          </a:p>
        </p:txBody>
      </p:sp>
      <p:pic>
        <p:nvPicPr>
          <p:cNvPr id="1026" name="Picture 2" descr="simbolo dell'icona del vettore del chip del processore ai di intelligenza  artificiale per progettazione grafica, logo, sito Web, social media, app  mobile, illustrazione dell'interfaccia utente 10518719 Arte vettoriale a  Vecteezy">
            <a:extLst>
              <a:ext uri="{FF2B5EF4-FFF2-40B4-BE49-F238E27FC236}">
                <a16:creationId xmlns:a16="http://schemas.microsoft.com/office/drawing/2014/main" id="{BF1F3E4B-9DEB-DB71-8153-4217D649E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8" y="8943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38BB1CF-C03E-00A5-EB4E-E556EEC3B1E8}"/>
              </a:ext>
            </a:extLst>
          </p:cNvPr>
          <p:cNvSpPr txBox="1"/>
          <p:nvPr/>
        </p:nvSpPr>
        <p:spPr>
          <a:xfrm>
            <a:off x="3413760" y="1229360"/>
            <a:ext cx="7752080" cy="14773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b="1" u="sng" dirty="0"/>
              <a:t>Goal</a:t>
            </a:r>
            <a:r>
              <a:rPr lang="en-GB" dirty="0"/>
              <a:t>: Apply several artificial intelligent algorithms and mechanisms to detect pattern of genetic mutations (also related to POLE gene) for featuring in patients' survival. We need to grouping all the data…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Two main phases have been implemented: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5530A6B-A518-FE93-5E53-FBEABB722A0B}"/>
              </a:ext>
            </a:extLst>
          </p:cNvPr>
          <p:cNvSpPr txBox="1"/>
          <p:nvPr/>
        </p:nvSpPr>
        <p:spPr>
          <a:xfrm>
            <a:off x="1056640" y="3245803"/>
            <a:ext cx="775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1. </a:t>
            </a:r>
            <a:r>
              <a:rPr lang="en-GB" b="1" dirty="0">
                <a:solidFill>
                  <a:srgbClr val="FF0000"/>
                </a:solidFill>
              </a:rPr>
              <a:t>Collapsing</a:t>
            </a:r>
            <a:r>
              <a:rPr lang="en-GB" dirty="0"/>
              <a:t> of sample-mutations files as nodes and edges of a graph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5CDA5B8E-66B2-9A80-083F-DCD81EDFDC2A}"/>
              </a:ext>
            </a:extLst>
          </p:cNvPr>
          <p:cNvGrpSpPr/>
          <p:nvPr/>
        </p:nvGrpSpPr>
        <p:grpSpPr>
          <a:xfrm>
            <a:off x="6949440" y="3333720"/>
            <a:ext cx="5303520" cy="3491925"/>
            <a:chOff x="6949440" y="3333720"/>
            <a:chExt cx="5303520" cy="3491925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1416A71-7FB3-A8D5-D0E9-283949E36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9920" y="3603594"/>
              <a:ext cx="5182236" cy="3222051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4E219822-5B3A-6CBA-456D-5C15BC6F0952}"/>
                </a:ext>
              </a:extLst>
            </p:cNvPr>
            <p:cNvSpPr txBox="1"/>
            <p:nvPr/>
          </p:nvSpPr>
          <p:spPr>
            <a:xfrm>
              <a:off x="6949440" y="5344160"/>
              <a:ext cx="873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sample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35B7C41C-8F0F-9E49-850A-F5F64F270E78}"/>
                </a:ext>
              </a:extLst>
            </p:cNvPr>
            <p:cNvSpPr txBox="1"/>
            <p:nvPr/>
          </p:nvSpPr>
          <p:spPr>
            <a:xfrm>
              <a:off x="8808720" y="4103450"/>
              <a:ext cx="2143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disease_mutations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2D365691-6270-30AA-5D97-86E7D4509B8B}"/>
                </a:ext>
              </a:extLst>
            </p:cNvPr>
            <p:cNvSpPr txBox="1"/>
            <p:nvPr/>
          </p:nvSpPr>
          <p:spPr>
            <a:xfrm>
              <a:off x="11165840" y="3333720"/>
              <a:ext cx="1087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mutation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D7D641F0-6A16-E43E-40ED-265BA46F00DD}"/>
                </a:ext>
              </a:extLst>
            </p:cNvPr>
            <p:cNvSpPr txBox="1"/>
            <p:nvPr/>
          </p:nvSpPr>
          <p:spPr>
            <a:xfrm>
              <a:off x="11196320" y="5609560"/>
              <a:ext cx="873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disease</a:t>
              </a:r>
            </a:p>
          </p:txBody>
        </p:sp>
      </p:grpSp>
      <p:sp>
        <p:nvSpPr>
          <p:cNvPr id="17" name="Rettangolo 16">
            <a:extLst>
              <a:ext uri="{FF2B5EF4-FFF2-40B4-BE49-F238E27FC236}">
                <a16:creationId xmlns:a16="http://schemas.microsoft.com/office/drawing/2014/main" id="{33047A79-0CB9-2664-FC2B-F575525236D3}"/>
              </a:ext>
            </a:extLst>
          </p:cNvPr>
          <p:cNvSpPr/>
          <p:nvPr/>
        </p:nvSpPr>
        <p:spPr>
          <a:xfrm>
            <a:off x="2611120" y="3276283"/>
            <a:ext cx="2143125" cy="33083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B1EAF859-1F2B-B7CB-2C8C-7EFD34075C42}"/>
              </a:ext>
            </a:extLst>
          </p:cNvPr>
          <p:cNvSpPr/>
          <p:nvPr/>
        </p:nvSpPr>
        <p:spPr>
          <a:xfrm>
            <a:off x="1859280" y="4402258"/>
            <a:ext cx="3692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Transformer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CAE91F59-1042-B575-EB68-CCF50C4EFC4F}"/>
              </a:ext>
            </a:extLst>
          </p:cNvPr>
          <p:cNvCxnSpPr/>
          <p:nvPr/>
        </p:nvCxnSpPr>
        <p:spPr>
          <a:xfrm>
            <a:off x="3672522" y="3779520"/>
            <a:ext cx="0" cy="68310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65362707-B221-128A-AB30-54CF7171ADE5}"/>
              </a:ext>
            </a:extLst>
          </p:cNvPr>
          <p:cNvCxnSpPr/>
          <p:nvPr/>
        </p:nvCxnSpPr>
        <p:spPr>
          <a:xfrm>
            <a:off x="5709920" y="4937760"/>
            <a:ext cx="9652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85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4F205C8-0466-8742-B4FC-ACE2B897AFD9}"/>
              </a:ext>
            </a:extLst>
          </p:cNvPr>
          <p:cNvGrpSpPr/>
          <p:nvPr/>
        </p:nvGrpSpPr>
        <p:grpSpPr>
          <a:xfrm>
            <a:off x="2611120" y="1081469"/>
            <a:ext cx="5303520" cy="3491925"/>
            <a:chOff x="6949440" y="3333720"/>
            <a:chExt cx="5303520" cy="3491925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BD895731-7F9C-CB91-2844-AE85E558F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79920" y="3603594"/>
              <a:ext cx="5182236" cy="3222051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953086DA-482F-8213-21A7-8C7ECAD1BFA6}"/>
                </a:ext>
              </a:extLst>
            </p:cNvPr>
            <p:cNvSpPr txBox="1"/>
            <p:nvPr/>
          </p:nvSpPr>
          <p:spPr>
            <a:xfrm>
              <a:off x="6949440" y="5344160"/>
              <a:ext cx="873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sample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4480A769-033B-C9E8-503B-2367723CF57B}"/>
                </a:ext>
              </a:extLst>
            </p:cNvPr>
            <p:cNvSpPr txBox="1"/>
            <p:nvPr/>
          </p:nvSpPr>
          <p:spPr>
            <a:xfrm>
              <a:off x="8808720" y="4103450"/>
              <a:ext cx="2143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disease_mutations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8B2390D9-7EE7-BE05-F2AC-5C3B3BF80CEF}"/>
                </a:ext>
              </a:extLst>
            </p:cNvPr>
            <p:cNvSpPr txBox="1"/>
            <p:nvPr/>
          </p:nvSpPr>
          <p:spPr>
            <a:xfrm>
              <a:off x="11165840" y="3333720"/>
              <a:ext cx="1087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mutation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1FBCA82D-4B9A-B127-1EA0-5CB5CD44839B}"/>
                </a:ext>
              </a:extLst>
            </p:cNvPr>
            <p:cNvSpPr txBox="1"/>
            <p:nvPr/>
          </p:nvSpPr>
          <p:spPr>
            <a:xfrm>
              <a:off x="11196320" y="5609560"/>
              <a:ext cx="873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disease</a:t>
              </a:r>
            </a:p>
          </p:txBody>
        </p:sp>
      </p:grpSp>
      <p:sp>
        <p:nvSpPr>
          <p:cNvPr id="3" name="Titolo 1">
            <a:extLst>
              <a:ext uri="{FF2B5EF4-FFF2-40B4-BE49-F238E27FC236}">
                <a16:creationId xmlns:a16="http://schemas.microsoft.com/office/drawing/2014/main" id="{504C18B0-3156-002B-085E-EA588F79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" y="-152400"/>
            <a:ext cx="12080240" cy="86924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6.1 Gene POLE Network for survival </a:t>
            </a:r>
            <a:r>
              <a:rPr lang="en-GB" dirty="0">
                <a:solidFill>
                  <a:schemeClr val="tx1"/>
                </a:solidFill>
              </a:rPr>
              <a:t>stratification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AC49C7F-B562-7D91-F253-AD4D62E98316}"/>
              </a:ext>
            </a:extLst>
          </p:cNvPr>
          <p:cNvSpPr txBox="1"/>
          <p:nvPr/>
        </p:nvSpPr>
        <p:spPr>
          <a:xfrm>
            <a:off x="203200" y="690919"/>
            <a:ext cx="775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1. </a:t>
            </a:r>
            <a:r>
              <a:rPr lang="en-GB" b="1" dirty="0">
                <a:solidFill>
                  <a:srgbClr val="FF0000"/>
                </a:solidFill>
              </a:rPr>
              <a:t>Collapsing</a:t>
            </a:r>
            <a:r>
              <a:rPr lang="en-GB" dirty="0"/>
              <a:t> of sample-mutations files as nodes and edges of a graph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ABDA2966-28FF-9588-314A-C98D7AB00A19}"/>
              </a:ext>
            </a:extLst>
          </p:cNvPr>
          <p:cNvGrpSpPr/>
          <p:nvPr/>
        </p:nvGrpSpPr>
        <p:grpSpPr>
          <a:xfrm>
            <a:off x="2717165" y="3436109"/>
            <a:ext cx="3724275" cy="1572925"/>
            <a:chOff x="6130925" y="3710429"/>
            <a:chExt cx="3724275" cy="1572925"/>
          </a:xfrm>
        </p:grpSpPr>
        <p:pic>
          <p:nvPicPr>
            <p:cNvPr id="2050" name="Picture 2" descr="Neo4j Announces New Product Integrations with Generative AI Features in  Google Cloud Vertex AI">
              <a:extLst>
                <a:ext uri="{FF2B5EF4-FFF2-40B4-BE49-F238E27FC236}">
                  <a16:creationId xmlns:a16="http://schemas.microsoft.com/office/drawing/2014/main" id="{E7F9AE47-5C65-95BB-277B-3B5CDEC66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0925" y="3710429"/>
              <a:ext cx="3724275" cy="1228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Finmeccanica cambia nome e logo: dal 1° gennaio 2017 si chiamerà Leonardo -  CorCom">
              <a:extLst>
                <a:ext uri="{FF2B5EF4-FFF2-40B4-BE49-F238E27FC236}">
                  <a16:creationId xmlns:a16="http://schemas.microsoft.com/office/drawing/2014/main" id="{755160F5-E403-AC57-D6A9-0F446A54AE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62" b="33844"/>
            <a:stretch/>
          </p:blipFill>
          <p:spPr bwMode="auto">
            <a:xfrm>
              <a:off x="6511924" y="4729342"/>
              <a:ext cx="2962275" cy="554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6896F57-30C5-C7AF-B540-103C204DADDE}"/>
              </a:ext>
            </a:extLst>
          </p:cNvPr>
          <p:cNvSpPr txBox="1"/>
          <p:nvPr/>
        </p:nvSpPr>
        <p:spPr>
          <a:xfrm>
            <a:off x="8143875" y="1417886"/>
            <a:ext cx="3570605" cy="455509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Algorithms applications</a:t>
            </a:r>
            <a:endParaRPr lang="en-GB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u="sng" dirty="0"/>
              <a:t>Centrality measurements</a:t>
            </a:r>
            <a:r>
              <a:rPr lang="en-GB" dirty="0"/>
              <a:t> for detecting the most relevant </a:t>
            </a:r>
            <a:r>
              <a:rPr lang="en-GB" b="1" u="sng" dirty="0">
                <a:solidFill>
                  <a:srgbClr val="002060"/>
                </a:solidFill>
              </a:rPr>
              <a:t>genes mutations</a:t>
            </a:r>
            <a:r>
              <a:rPr lang="en-GB" dirty="0"/>
              <a:t> within the network. </a:t>
            </a:r>
            <a:r>
              <a:rPr lang="en-GB" b="1" dirty="0">
                <a:solidFill>
                  <a:srgbClr val="002060"/>
                </a:solidFill>
              </a:rPr>
              <a:t>These</a:t>
            </a:r>
            <a:r>
              <a:rPr lang="en-GB" dirty="0"/>
              <a:t> are important for understanding if there are some correlations among diseases. </a:t>
            </a:r>
          </a:p>
          <a:p>
            <a:pPr algn="just"/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u="sng" dirty="0"/>
              <a:t>Community detections</a:t>
            </a:r>
            <a:r>
              <a:rPr lang="en-GB" dirty="0"/>
              <a:t> for identifying </a:t>
            </a:r>
            <a:r>
              <a:rPr lang="en-GB" b="1" u="sng" dirty="0">
                <a:solidFill>
                  <a:srgbClr val="002060"/>
                </a:solidFill>
              </a:rPr>
              <a:t>groups of mutations </a:t>
            </a:r>
            <a:r>
              <a:rPr lang="en-GB" dirty="0"/>
              <a:t>into the network according to the connections among diseases, mutations, patients, etc.  Such groups will be used for featuring in patients’ survival</a:t>
            </a:r>
          </a:p>
        </p:txBody>
      </p:sp>
      <p:pic>
        <p:nvPicPr>
          <p:cNvPr id="15" name="Picture 2" descr="simbolo dell'icona del vettore del chip del processore ai di intelligenza  artificiale per progettazione grafica, logo, sito Web, social media, app  mobile, illustrazione dell'interfaccia utente 10518719 Arte vettoriale a  Vecteezy">
            <a:extLst>
              <a:ext uri="{FF2B5EF4-FFF2-40B4-BE49-F238E27FC236}">
                <a16:creationId xmlns:a16="http://schemas.microsoft.com/office/drawing/2014/main" id="{464AC382-D2D5-F28D-1800-8855DABE4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21" y="2090928"/>
            <a:ext cx="1215122" cy="121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cona dell'omino stilizzato immagini e fotografie stock ad alta risoluzione  - Pagina 2 - Alamy">
            <a:extLst>
              <a:ext uri="{FF2B5EF4-FFF2-40B4-BE49-F238E27FC236}">
                <a16:creationId xmlns:a16="http://schemas.microsoft.com/office/drawing/2014/main" id="{066A940E-4B89-BE8D-F715-BE9C1BF4B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2" t="17903" r="45881" b="24025"/>
          <a:stretch/>
        </p:blipFill>
        <p:spPr bwMode="auto">
          <a:xfrm>
            <a:off x="6482080" y="4881255"/>
            <a:ext cx="1594802" cy="171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6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2D726557-9121-7456-97C3-ADFDAF1E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" y="-121920"/>
            <a:ext cx="12080240" cy="86924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6.1 Gene POLE Network for survival </a:t>
            </a:r>
            <a:r>
              <a:rPr lang="en-GB" dirty="0">
                <a:solidFill>
                  <a:schemeClr val="tx1"/>
                </a:solidFill>
              </a:rPr>
              <a:t>stratification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A49C516-EB41-FEE5-8985-4D3E3A510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550" y="889566"/>
            <a:ext cx="7814330" cy="477971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1131184-79D2-88BD-5795-CE520BCCF9D9}"/>
              </a:ext>
            </a:extLst>
          </p:cNvPr>
          <p:cNvSpPr txBox="1"/>
          <p:nvPr/>
        </p:nvSpPr>
        <p:spPr>
          <a:xfrm>
            <a:off x="690880" y="2032000"/>
            <a:ext cx="355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>
                <a:solidFill>
                  <a:srgbClr val="FF0000"/>
                </a:solidFill>
              </a:rPr>
              <a:t>Look for patients having different diseases, but the same POLE exonic mutation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F9E5A6A-76B3-F80F-DFF5-7D579527D745}"/>
              </a:ext>
            </a:extLst>
          </p:cNvPr>
          <p:cNvSpPr/>
          <p:nvPr/>
        </p:nvSpPr>
        <p:spPr>
          <a:xfrm>
            <a:off x="1096310" y="1006455"/>
            <a:ext cx="2623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Example</a:t>
            </a:r>
          </a:p>
        </p:txBody>
      </p:sp>
      <p:pic>
        <p:nvPicPr>
          <p:cNvPr id="3074" name="Picture 2" descr="3d Man With Magnifying Glass Isolated Clipping Path-foton och fler bilder  på Detektiv - iStock">
            <a:extLst>
              <a:ext uri="{FF2B5EF4-FFF2-40B4-BE49-F238E27FC236}">
                <a16:creationId xmlns:a16="http://schemas.microsoft.com/office/drawing/2014/main" id="{2F7E2802-C208-A62E-1382-E7D6F94A7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955" y="4391025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871F8322-539E-A438-A0B9-BA8D338A9CF2}"/>
              </a:ext>
            </a:extLst>
          </p:cNvPr>
          <p:cNvGrpSpPr/>
          <p:nvPr/>
        </p:nvGrpSpPr>
        <p:grpSpPr>
          <a:xfrm>
            <a:off x="1697528" y="3356699"/>
            <a:ext cx="2274871" cy="1025545"/>
            <a:chOff x="6130925" y="3710429"/>
            <a:chExt cx="3724275" cy="1572925"/>
          </a:xfrm>
        </p:grpSpPr>
        <p:pic>
          <p:nvPicPr>
            <p:cNvPr id="9" name="Picture 2" descr="Neo4j Announces New Product Integrations with Generative AI Features in  Google Cloud Vertex AI">
              <a:extLst>
                <a:ext uri="{FF2B5EF4-FFF2-40B4-BE49-F238E27FC236}">
                  <a16:creationId xmlns:a16="http://schemas.microsoft.com/office/drawing/2014/main" id="{CDCB33AB-601D-CE81-10A1-0C70C76633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0925" y="3710429"/>
              <a:ext cx="3724275" cy="1228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Finmeccanica cambia nome e logo: dal 1° gennaio 2017 si chiamerà Leonardo -  CorCom">
              <a:extLst>
                <a:ext uri="{FF2B5EF4-FFF2-40B4-BE49-F238E27FC236}">
                  <a16:creationId xmlns:a16="http://schemas.microsoft.com/office/drawing/2014/main" id="{8D69C1AE-C114-BC83-3934-B0A82FE175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62" b="33844"/>
            <a:stretch/>
          </p:blipFill>
          <p:spPr bwMode="auto">
            <a:xfrm>
              <a:off x="6511924" y="4729342"/>
              <a:ext cx="2962275" cy="554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116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D9463331-B283-4D1B-889E-288FF4DCD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" y="-14340"/>
            <a:ext cx="12080240" cy="86924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6.1 Gene POLE Network for survival </a:t>
            </a:r>
            <a:r>
              <a:rPr lang="en-GB" dirty="0">
                <a:solidFill>
                  <a:schemeClr val="tx1"/>
                </a:solidFill>
              </a:rPr>
              <a:t>stratification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0E23A6C-C3EE-529D-78E9-036F945AB95A}"/>
              </a:ext>
            </a:extLst>
          </p:cNvPr>
          <p:cNvGrpSpPr/>
          <p:nvPr/>
        </p:nvGrpSpPr>
        <p:grpSpPr>
          <a:xfrm>
            <a:off x="1525406" y="2665364"/>
            <a:ext cx="3035837" cy="1527272"/>
            <a:chOff x="6130925" y="3710429"/>
            <a:chExt cx="3724275" cy="1572925"/>
          </a:xfrm>
        </p:grpSpPr>
        <p:pic>
          <p:nvPicPr>
            <p:cNvPr id="5" name="Picture 2" descr="Neo4j Announces New Product Integrations with Generative AI Features in  Google Cloud Vertex AI">
              <a:extLst>
                <a:ext uri="{FF2B5EF4-FFF2-40B4-BE49-F238E27FC236}">
                  <a16:creationId xmlns:a16="http://schemas.microsoft.com/office/drawing/2014/main" id="{42EB1763-B772-BE20-B665-C3CBA775E3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0925" y="3710429"/>
              <a:ext cx="3724275" cy="1228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Finmeccanica cambia nome e logo: dal 1° gennaio 2017 si chiamerà Leonardo -  CorCom">
              <a:extLst>
                <a:ext uri="{FF2B5EF4-FFF2-40B4-BE49-F238E27FC236}">
                  <a16:creationId xmlns:a16="http://schemas.microsoft.com/office/drawing/2014/main" id="{5CFEEE39-E339-6F69-A281-5320841A79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62" b="33844"/>
            <a:stretch/>
          </p:blipFill>
          <p:spPr bwMode="auto">
            <a:xfrm>
              <a:off x="6511924" y="4729342"/>
              <a:ext cx="2962275" cy="554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LangChain: Introduzione e Installazione - NetAi">
            <a:extLst>
              <a:ext uri="{FF2B5EF4-FFF2-40B4-BE49-F238E27FC236}">
                <a16:creationId xmlns:a16="http://schemas.microsoft.com/office/drawing/2014/main" id="{FF343C27-AD8B-AE96-0DEE-412502314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1" b="17335"/>
          <a:stretch/>
        </p:blipFill>
        <p:spPr bwMode="auto">
          <a:xfrm>
            <a:off x="5530832" y="790769"/>
            <a:ext cx="3141231" cy="183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tgpt logo, openai logo, ai chatbot, chatgpt copia spazio testo,  editoriale vettore illustrazione 19493370 Arte vettoriale a Vecteezy">
            <a:extLst>
              <a:ext uri="{FF2B5EF4-FFF2-40B4-BE49-F238E27FC236}">
                <a16:creationId xmlns:a16="http://schemas.microsoft.com/office/drawing/2014/main" id="{24206F95-0E0E-4FA3-DEA7-7FDEE95181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6" b="12341"/>
          <a:stretch/>
        </p:blipFill>
        <p:spPr bwMode="auto">
          <a:xfrm>
            <a:off x="8703554" y="2437414"/>
            <a:ext cx="3141231" cy="198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6AA985B8-CF41-642F-E2D0-76F9D26A2F83}"/>
              </a:ext>
            </a:extLst>
          </p:cNvPr>
          <p:cNvCxnSpPr>
            <a:stCxn id="1026" idx="1"/>
          </p:cNvCxnSpPr>
          <p:nvPr/>
        </p:nvCxnSpPr>
        <p:spPr>
          <a:xfrm flipH="1">
            <a:off x="4561243" y="1706345"/>
            <a:ext cx="969589" cy="10476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D2575E7B-2EA8-AC9C-124D-913AA0C14D08}"/>
              </a:ext>
            </a:extLst>
          </p:cNvPr>
          <p:cNvCxnSpPr>
            <a:stCxn id="1026" idx="3"/>
          </p:cNvCxnSpPr>
          <p:nvPr/>
        </p:nvCxnSpPr>
        <p:spPr>
          <a:xfrm>
            <a:off x="8672063" y="1706345"/>
            <a:ext cx="1138911" cy="10476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Chat Prompt Genius">
            <a:extLst>
              <a:ext uri="{FF2B5EF4-FFF2-40B4-BE49-F238E27FC236}">
                <a16:creationId xmlns:a16="http://schemas.microsoft.com/office/drawing/2014/main" id="{924CB164-E81F-BB7C-4A97-A64639AEC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t="18601" r="15110" b="18601"/>
          <a:stretch/>
        </p:blipFill>
        <p:spPr bwMode="auto">
          <a:xfrm>
            <a:off x="4809280" y="3602455"/>
            <a:ext cx="4582758" cy="2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B1B8E15-8887-E61C-87D0-0AC4016CB496}"/>
              </a:ext>
            </a:extLst>
          </p:cNvPr>
          <p:cNvCxnSpPr>
            <a:cxnSpLocks/>
          </p:cNvCxnSpPr>
          <p:nvPr/>
        </p:nvCxnSpPr>
        <p:spPr>
          <a:xfrm flipH="1">
            <a:off x="8703554" y="3712977"/>
            <a:ext cx="936521" cy="11709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754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D9CEF635-DF29-25D4-C78C-ACF6A956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0"/>
            <a:ext cx="11815482" cy="86924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Esempi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Immagine 4" descr="Immagine che contiene testo, Carattere, schermata&#10;&#10;Descrizione generata automaticamente">
            <a:extLst>
              <a:ext uri="{FF2B5EF4-FFF2-40B4-BE49-F238E27FC236}">
                <a16:creationId xmlns:a16="http://schemas.microsoft.com/office/drawing/2014/main" id="{33097C42-9183-8B28-9BE9-8B590B499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02" y="1128771"/>
            <a:ext cx="6838095" cy="942857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CAD07098-D6A8-26D8-C323-879E7DE47D82}"/>
              </a:ext>
            </a:extLst>
          </p:cNvPr>
          <p:cNvGrpSpPr/>
          <p:nvPr/>
        </p:nvGrpSpPr>
        <p:grpSpPr>
          <a:xfrm>
            <a:off x="4835178" y="2243051"/>
            <a:ext cx="1968828" cy="1714613"/>
            <a:chOff x="3393650" y="2243051"/>
            <a:chExt cx="1968828" cy="1714613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68627EEB-CE00-313A-1F30-3B7B0D0E94F2}"/>
                </a:ext>
              </a:extLst>
            </p:cNvPr>
            <p:cNvGrpSpPr/>
            <p:nvPr/>
          </p:nvGrpSpPr>
          <p:grpSpPr>
            <a:xfrm>
              <a:off x="3393650" y="3297729"/>
              <a:ext cx="1045671" cy="538505"/>
              <a:chOff x="6130925" y="3710429"/>
              <a:chExt cx="3724275" cy="1572925"/>
            </a:xfrm>
          </p:grpSpPr>
          <p:pic>
            <p:nvPicPr>
              <p:cNvPr id="7" name="Picture 2" descr="Neo4j Announces New Product Integrations with Generative AI Features in  Google Cloud Vertex AI">
                <a:extLst>
                  <a:ext uri="{FF2B5EF4-FFF2-40B4-BE49-F238E27FC236}">
                    <a16:creationId xmlns:a16="http://schemas.microsoft.com/office/drawing/2014/main" id="{725D46A2-2DFF-6D81-5CD3-F7FDE923E0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0925" y="3710429"/>
                <a:ext cx="3724275" cy="1228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Finmeccanica cambia nome e logo: dal 1° gennaio 2017 si chiamerà Leonardo -  CorCom">
                <a:extLst>
                  <a:ext uri="{FF2B5EF4-FFF2-40B4-BE49-F238E27FC236}">
                    <a16:creationId xmlns:a16="http://schemas.microsoft.com/office/drawing/2014/main" id="{E90D897B-B90D-49FB-2AF1-4BAA66B606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562" b="33844"/>
              <a:stretch/>
            </p:blipFill>
            <p:spPr bwMode="auto">
              <a:xfrm>
                <a:off x="6511924" y="4729342"/>
                <a:ext cx="2962275" cy="554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2" descr="LangChain: Introduzione e Installazione - NetAi">
              <a:extLst>
                <a:ext uri="{FF2B5EF4-FFF2-40B4-BE49-F238E27FC236}">
                  <a16:creationId xmlns:a16="http://schemas.microsoft.com/office/drawing/2014/main" id="{D780382F-C78D-59F5-4137-C7BA1BB44E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71" b="17335"/>
            <a:stretch/>
          </p:blipFill>
          <p:spPr bwMode="auto">
            <a:xfrm>
              <a:off x="3508392" y="2243051"/>
              <a:ext cx="1617415" cy="94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hatgpt logo, openai logo, ai chatbot, chatgpt copia spazio testo,  editoriale vettore illustrazione 19493370 Arte vettoriale a Vecteezy">
              <a:extLst>
                <a:ext uri="{FF2B5EF4-FFF2-40B4-BE49-F238E27FC236}">
                  <a16:creationId xmlns:a16="http://schemas.microsoft.com/office/drawing/2014/main" id="{C52EFBA9-C651-43A9-FE89-47E31FBCFE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13" t="24526" r="21645" b="12341"/>
            <a:stretch/>
          </p:blipFill>
          <p:spPr bwMode="auto">
            <a:xfrm>
              <a:off x="4684745" y="3185908"/>
              <a:ext cx="677733" cy="77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A60C7230-F7A1-AC1C-6BDC-088EDED7E759}"/>
              </a:ext>
            </a:extLst>
          </p:cNvPr>
          <p:cNvGrpSpPr/>
          <p:nvPr/>
        </p:nvGrpSpPr>
        <p:grpSpPr>
          <a:xfrm>
            <a:off x="3141236" y="2407970"/>
            <a:ext cx="1484556" cy="833636"/>
            <a:chOff x="1699708" y="2171299"/>
            <a:chExt cx="1484556" cy="833636"/>
          </a:xfrm>
        </p:grpSpPr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A70213A0-8736-4443-6F5A-D9010DA0FB75}"/>
                </a:ext>
              </a:extLst>
            </p:cNvPr>
            <p:cNvCxnSpPr/>
            <p:nvPr/>
          </p:nvCxnSpPr>
          <p:spPr>
            <a:xfrm>
              <a:off x="1699708" y="2171299"/>
              <a:ext cx="0" cy="83363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E0E8891D-925A-DF26-FB11-5458F25385B0}"/>
                </a:ext>
              </a:extLst>
            </p:cNvPr>
            <p:cNvCxnSpPr/>
            <p:nvPr/>
          </p:nvCxnSpPr>
          <p:spPr>
            <a:xfrm>
              <a:off x="1699708" y="3004935"/>
              <a:ext cx="1484556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128CC294-A132-B727-F4AC-6875B777EC54}"/>
              </a:ext>
            </a:extLst>
          </p:cNvPr>
          <p:cNvGrpSpPr/>
          <p:nvPr/>
        </p:nvGrpSpPr>
        <p:grpSpPr>
          <a:xfrm>
            <a:off x="6992475" y="3185908"/>
            <a:ext cx="1506071" cy="771756"/>
            <a:chOff x="5518673" y="3185908"/>
            <a:chExt cx="1506071" cy="771756"/>
          </a:xfrm>
        </p:grpSpPr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8C2946E3-BA72-693E-4667-FFDAC66E296F}"/>
                </a:ext>
              </a:extLst>
            </p:cNvPr>
            <p:cNvCxnSpPr/>
            <p:nvPr/>
          </p:nvCxnSpPr>
          <p:spPr>
            <a:xfrm>
              <a:off x="5518673" y="3185908"/>
              <a:ext cx="1506071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>
              <a:extLst>
                <a:ext uri="{FF2B5EF4-FFF2-40B4-BE49-F238E27FC236}">
                  <a16:creationId xmlns:a16="http://schemas.microsoft.com/office/drawing/2014/main" id="{99818E2F-D4F2-1853-3469-7FB7834D266E}"/>
                </a:ext>
              </a:extLst>
            </p:cNvPr>
            <p:cNvCxnSpPr/>
            <p:nvPr/>
          </p:nvCxnSpPr>
          <p:spPr>
            <a:xfrm>
              <a:off x="7024744" y="3185908"/>
              <a:ext cx="0" cy="771756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84AC86B-AC2A-A6A7-BDD4-EBC7964B600F}"/>
              </a:ext>
            </a:extLst>
          </p:cNvPr>
          <p:cNvSpPr txBox="1"/>
          <p:nvPr/>
        </p:nvSpPr>
        <p:spPr>
          <a:xfrm>
            <a:off x="758413" y="5750102"/>
            <a:ext cx="123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Trunked…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0F656BB3-6B7B-C318-EF9F-C18F06CB05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6" y="4182838"/>
            <a:ext cx="11114648" cy="128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94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D9CEF635-DF29-25D4-C78C-ACF6A956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0"/>
            <a:ext cx="11815482" cy="86924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Esempi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CAD07098-D6A8-26D8-C323-879E7DE47D82}"/>
              </a:ext>
            </a:extLst>
          </p:cNvPr>
          <p:cNvGrpSpPr/>
          <p:nvPr/>
        </p:nvGrpSpPr>
        <p:grpSpPr>
          <a:xfrm>
            <a:off x="4835178" y="2243051"/>
            <a:ext cx="1968828" cy="1714613"/>
            <a:chOff x="3393650" y="2243051"/>
            <a:chExt cx="1968828" cy="1714613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68627EEB-CE00-313A-1F30-3B7B0D0E94F2}"/>
                </a:ext>
              </a:extLst>
            </p:cNvPr>
            <p:cNvGrpSpPr/>
            <p:nvPr/>
          </p:nvGrpSpPr>
          <p:grpSpPr>
            <a:xfrm>
              <a:off x="3393650" y="3297729"/>
              <a:ext cx="1045671" cy="538505"/>
              <a:chOff x="6130925" y="3710429"/>
              <a:chExt cx="3724275" cy="1572925"/>
            </a:xfrm>
          </p:grpSpPr>
          <p:pic>
            <p:nvPicPr>
              <p:cNvPr id="7" name="Picture 2" descr="Neo4j Announces New Product Integrations with Generative AI Features in  Google Cloud Vertex AI">
                <a:extLst>
                  <a:ext uri="{FF2B5EF4-FFF2-40B4-BE49-F238E27FC236}">
                    <a16:creationId xmlns:a16="http://schemas.microsoft.com/office/drawing/2014/main" id="{725D46A2-2DFF-6D81-5CD3-F7FDE923E0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0925" y="3710429"/>
                <a:ext cx="3724275" cy="1228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Finmeccanica cambia nome e logo: dal 1° gennaio 2017 si chiamerà Leonardo -  CorCom">
                <a:extLst>
                  <a:ext uri="{FF2B5EF4-FFF2-40B4-BE49-F238E27FC236}">
                    <a16:creationId xmlns:a16="http://schemas.microsoft.com/office/drawing/2014/main" id="{E90D897B-B90D-49FB-2AF1-4BAA66B606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562" b="33844"/>
              <a:stretch/>
            </p:blipFill>
            <p:spPr bwMode="auto">
              <a:xfrm>
                <a:off x="6511924" y="4729342"/>
                <a:ext cx="2962275" cy="554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2" descr="LangChain: Introduzione e Installazione - NetAi">
              <a:extLst>
                <a:ext uri="{FF2B5EF4-FFF2-40B4-BE49-F238E27FC236}">
                  <a16:creationId xmlns:a16="http://schemas.microsoft.com/office/drawing/2014/main" id="{D780382F-C78D-59F5-4137-C7BA1BB44E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71" b="17335"/>
            <a:stretch/>
          </p:blipFill>
          <p:spPr bwMode="auto">
            <a:xfrm>
              <a:off x="3508392" y="2243051"/>
              <a:ext cx="1617415" cy="94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hatgpt logo, openai logo, ai chatbot, chatgpt copia spazio testo,  editoriale vettore illustrazione 19493370 Arte vettoriale a Vecteezy">
              <a:extLst>
                <a:ext uri="{FF2B5EF4-FFF2-40B4-BE49-F238E27FC236}">
                  <a16:creationId xmlns:a16="http://schemas.microsoft.com/office/drawing/2014/main" id="{C52EFBA9-C651-43A9-FE89-47E31FBCFE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13" t="24526" r="21645" b="12341"/>
            <a:stretch/>
          </p:blipFill>
          <p:spPr bwMode="auto">
            <a:xfrm>
              <a:off x="4684745" y="3185908"/>
              <a:ext cx="677733" cy="77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A60C7230-F7A1-AC1C-6BDC-088EDED7E759}"/>
              </a:ext>
            </a:extLst>
          </p:cNvPr>
          <p:cNvGrpSpPr/>
          <p:nvPr/>
        </p:nvGrpSpPr>
        <p:grpSpPr>
          <a:xfrm>
            <a:off x="3141236" y="2407970"/>
            <a:ext cx="1484556" cy="833636"/>
            <a:chOff x="1699708" y="2171299"/>
            <a:chExt cx="1484556" cy="833636"/>
          </a:xfrm>
        </p:grpSpPr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A70213A0-8736-4443-6F5A-D9010DA0FB75}"/>
                </a:ext>
              </a:extLst>
            </p:cNvPr>
            <p:cNvCxnSpPr/>
            <p:nvPr/>
          </p:nvCxnSpPr>
          <p:spPr>
            <a:xfrm>
              <a:off x="1699708" y="2171299"/>
              <a:ext cx="0" cy="83363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E0E8891D-925A-DF26-FB11-5458F25385B0}"/>
                </a:ext>
              </a:extLst>
            </p:cNvPr>
            <p:cNvCxnSpPr/>
            <p:nvPr/>
          </p:nvCxnSpPr>
          <p:spPr>
            <a:xfrm>
              <a:off x="1699708" y="3004935"/>
              <a:ext cx="1484556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magine 17" descr="Immagine che contiene testo, Carattere, schermata, algebra&#10;&#10;Descrizione generata automaticamente">
            <a:extLst>
              <a:ext uri="{FF2B5EF4-FFF2-40B4-BE49-F238E27FC236}">
                <a16:creationId xmlns:a16="http://schemas.microsoft.com/office/drawing/2014/main" id="{B2298BE2-3DEC-9884-F806-1513C5FB82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96" y="4217256"/>
            <a:ext cx="11123407" cy="1554362"/>
          </a:xfrm>
          <a:prstGeom prst="rect">
            <a:avLst/>
          </a:prstGeom>
        </p:spPr>
      </p:pic>
      <p:grpSp>
        <p:nvGrpSpPr>
          <p:cNvPr id="23" name="Gruppo 22">
            <a:extLst>
              <a:ext uri="{FF2B5EF4-FFF2-40B4-BE49-F238E27FC236}">
                <a16:creationId xmlns:a16="http://schemas.microsoft.com/office/drawing/2014/main" id="{128CC294-A132-B727-F4AC-6875B777EC54}"/>
              </a:ext>
            </a:extLst>
          </p:cNvPr>
          <p:cNvGrpSpPr/>
          <p:nvPr/>
        </p:nvGrpSpPr>
        <p:grpSpPr>
          <a:xfrm>
            <a:off x="6992475" y="3185908"/>
            <a:ext cx="1506071" cy="771756"/>
            <a:chOff x="5518673" y="3185908"/>
            <a:chExt cx="1506071" cy="771756"/>
          </a:xfrm>
        </p:grpSpPr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8C2946E3-BA72-693E-4667-FFDAC66E296F}"/>
                </a:ext>
              </a:extLst>
            </p:cNvPr>
            <p:cNvCxnSpPr/>
            <p:nvPr/>
          </p:nvCxnSpPr>
          <p:spPr>
            <a:xfrm>
              <a:off x="5518673" y="3185908"/>
              <a:ext cx="1506071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>
              <a:extLst>
                <a:ext uri="{FF2B5EF4-FFF2-40B4-BE49-F238E27FC236}">
                  <a16:creationId xmlns:a16="http://schemas.microsoft.com/office/drawing/2014/main" id="{99818E2F-D4F2-1853-3469-7FB7834D266E}"/>
                </a:ext>
              </a:extLst>
            </p:cNvPr>
            <p:cNvCxnSpPr/>
            <p:nvPr/>
          </p:nvCxnSpPr>
          <p:spPr>
            <a:xfrm>
              <a:off x="7024744" y="3185908"/>
              <a:ext cx="0" cy="771756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magine 3" descr="Immagine che contiene testo, Carattere, schermata&#10;&#10;Descrizione generata automaticamente">
            <a:extLst>
              <a:ext uri="{FF2B5EF4-FFF2-40B4-BE49-F238E27FC236}">
                <a16:creationId xmlns:a16="http://schemas.microsoft.com/office/drawing/2014/main" id="{139F65DE-B342-5CCD-2F06-68BA769279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12" y="1053484"/>
            <a:ext cx="7161905" cy="115238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DA67704-0BAC-B2EF-C529-C7B4D200B3F1}"/>
              </a:ext>
            </a:extLst>
          </p:cNvPr>
          <p:cNvSpPr txBox="1"/>
          <p:nvPr/>
        </p:nvSpPr>
        <p:spPr>
          <a:xfrm>
            <a:off x="758413" y="5750102"/>
            <a:ext cx="123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Trunked…</a:t>
            </a:r>
          </a:p>
        </p:txBody>
      </p:sp>
    </p:spTree>
    <p:extLst>
      <p:ext uri="{BB962C8B-B14F-4D97-AF65-F5344CB8AC3E}">
        <p14:creationId xmlns:p14="http://schemas.microsoft.com/office/powerpoint/2010/main" val="378768802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9CE079615D884A940FCB6663749814" ma:contentTypeVersion="12" ma:contentTypeDescription="Create a new document." ma:contentTypeScope="" ma:versionID="730a3498471033da2349798728f12144">
  <xsd:schema xmlns:xsd="http://www.w3.org/2001/XMLSchema" xmlns:xs="http://www.w3.org/2001/XMLSchema" xmlns:p="http://schemas.microsoft.com/office/2006/metadata/properties" xmlns:ns3="c224ffea-49cd-4700-9eee-e6fd160cd816" xmlns:ns4="d543374b-509c-4350-a5c8-3c1bd8055ec5" targetNamespace="http://schemas.microsoft.com/office/2006/metadata/properties" ma:root="true" ma:fieldsID="8e3cb5a327f01176a942c93285e0e7f8" ns3:_="" ns4:_="">
    <xsd:import namespace="c224ffea-49cd-4700-9eee-e6fd160cd816"/>
    <xsd:import namespace="d543374b-509c-4350-a5c8-3c1bd8055e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4ffea-49cd-4700-9eee-e6fd160cd8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3374b-509c-4350-a5c8-3c1bd8055ec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F07AE0-E67A-459D-8549-915B7AA90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24ffea-49cd-4700-9eee-e6fd160cd816"/>
    <ds:schemaRef ds:uri="d543374b-509c-4350-a5c8-3c1bd8055e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6A7A6B-3949-4E1B-BAB3-FDC63B06C8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0E3395-82EA-4C3E-97EF-88C74BF5F12D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d543374b-509c-4350-a5c8-3c1bd8055ec5"/>
    <ds:schemaRef ds:uri="http://schemas.microsoft.com/office/infopath/2007/PartnerControls"/>
    <ds:schemaRef ds:uri="c224ffea-49cd-4700-9eee-e6fd160cd81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1707</Words>
  <Application>Microsoft Office PowerPoint</Application>
  <PresentationFormat>Widescreen</PresentationFormat>
  <Paragraphs>237</Paragraphs>
  <Slides>21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33" baseType="lpstr">
      <vt:lpstr>Aptos Narrow</vt:lpstr>
      <vt:lpstr>Arial</vt:lpstr>
      <vt:lpstr>BlinkMacSystemFont</vt:lpstr>
      <vt:lpstr>Calibri</vt:lpstr>
      <vt:lpstr>Cambria</vt:lpstr>
      <vt:lpstr>Cambria Math</vt:lpstr>
      <vt:lpstr>DFGNG H+ Caecilia LT Std</vt:lpstr>
      <vt:lpstr>Georgia</vt:lpstr>
      <vt:lpstr>Times New Roman</vt:lpstr>
      <vt:lpstr>Verdana</vt:lpstr>
      <vt:lpstr>1_Tema di Office</vt:lpstr>
      <vt:lpstr>2_Tema di Office</vt:lpstr>
      <vt:lpstr>WP6@UNICT</vt:lpstr>
      <vt:lpstr>Presentazione standard di PowerPoint</vt:lpstr>
      <vt:lpstr>6.1 Gene POLE Network for survival stratification</vt:lpstr>
      <vt:lpstr>6.1 Gene POLE Network for survival stratification</vt:lpstr>
      <vt:lpstr>6.1 Gene POLE Network for survival stratification</vt:lpstr>
      <vt:lpstr>6.1 Gene POLE Network for survival stratification</vt:lpstr>
      <vt:lpstr>6.1 Gene POLE Network for survival stratification</vt:lpstr>
      <vt:lpstr>Esempi</vt:lpstr>
      <vt:lpstr>Esempi</vt:lpstr>
      <vt:lpstr>Esempi</vt:lpstr>
      <vt:lpstr>Presentazione standard di PowerPoint</vt:lpstr>
      <vt:lpstr>6.2 Drug Repurposing on Cell lines (integration of knowledge from LINCS-TCGA)</vt:lpstr>
      <vt:lpstr>Presentazione standard di PowerPoint</vt:lpstr>
      <vt:lpstr>Mixed Linear Model (LMM)</vt:lpstr>
      <vt:lpstr>Implementation on a cluster of machine</vt:lpstr>
      <vt:lpstr>Connectivity score</vt:lpstr>
      <vt:lpstr>Example on repurposing on ALS custom samples</vt:lpstr>
      <vt:lpstr>Repurposing Results</vt:lpstr>
      <vt:lpstr>On going</vt:lpstr>
      <vt:lpstr>Gruppo</vt:lpstr>
      <vt:lpstr>THANKS FOR THE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Ciao sono Marina</dc:title>
  <dc:creator>Marina Caruso</dc:creator>
  <cp:lastModifiedBy>antonio di maria</cp:lastModifiedBy>
  <cp:revision>96</cp:revision>
  <cp:lastPrinted>2021-11-08T11:31:05Z</cp:lastPrinted>
  <dcterms:created xsi:type="dcterms:W3CDTF">2021-11-05T11:52:19Z</dcterms:created>
  <dcterms:modified xsi:type="dcterms:W3CDTF">2024-06-24T12:19:32Z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0x0101003E9CE079615D884A940FCB6663749814</vt:lpwstr>
  </property>
</Properties>
</file>