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05" r:id="rId2"/>
    <p:sldId id="257" r:id="rId3"/>
    <p:sldId id="285" r:id="rId4"/>
    <p:sldId id="300" r:id="rId5"/>
    <p:sldId id="302" r:id="rId6"/>
    <p:sldId id="303" r:id="rId7"/>
    <p:sldId id="307" r:id="rId8"/>
    <p:sldId id="287" r:id="rId9"/>
    <p:sldId id="294" r:id="rId10"/>
    <p:sldId id="308" r:id="rId11"/>
    <p:sldId id="301" r:id="rId12"/>
    <p:sldId id="295" r:id="rId13"/>
    <p:sldId id="309" r:id="rId14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5" roundtripDataSignature="AMtx7mh7a7GefPpbNCL0ibLS+DfRCipm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39E"/>
    <a:srgbClr val="F6E7D7"/>
    <a:srgbClr val="EAD3C0"/>
    <a:srgbClr val="649B40"/>
    <a:srgbClr val="A5A5A5"/>
    <a:srgbClr val="FFC000"/>
    <a:srgbClr val="ED7D31"/>
    <a:srgbClr val="3C66B1"/>
    <a:srgbClr val="5A99D3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BECD6-C9FB-D558-0724-33C73CE96E54}" v="10" dt="2024-05-02T12:37:02.205"/>
    <p1510:client id="{A76394D5-7003-A826-EC46-26997C6E7AF6}" v="437" dt="2024-05-02T12:39:58.942"/>
  </p1510:revLst>
</p1510:revInfo>
</file>

<file path=ppt/tableStyles.xml><?xml version="1.0" encoding="utf-8"?>
<a:tblStyleLst xmlns:a="http://schemas.openxmlformats.org/drawingml/2006/main" def="{B7ED07DD-FF73-4DE7-A508-AC15F2E66517}">
  <a:tblStyle styleId="{B7ED07DD-FF73-4DE7-A508-AC15F2E665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00775C3-B7F0-4FD2-B630-DB8F1C9DAFA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D1EEEAB-A091-4412-B391-F890B7491A7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67670" autoAdjust="0"/>
  </p:normalViewPr>
  <p:slideViewPr>
    <p:cSldViewPr snapToGrid="0">
      <p:cViewPr varScale="1">
        <p:scale>
          <a:sx n="43" d="100"/>
          <a:sy n="43" d="100"/>
        </p:scale>
        <p:origin x="164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 Charrance" userId="S::debora.charrance@iit.it::d799bf95-1dfd-4cf6-9f91-8903f5a8c69a" providerId="AD" clId="Web-{A76394D5-7003-A826-EC46-26997C6E7AF6}"/>
    <pc:docChg chg="addSld delSld modSld sldOrd">
      <pc:chgData name="Debora Charrance" userId="S::debora.charrance@iit.it::d799bf95-1dfd-4cf6-9f91-8903f5a8c69a" providerId="AD" clId="Web-{A76394D5-7003-A826-EC46-26997C6E7AF6}" dt="2024-05-02T12:39:58.942" v="397" actId="1076"/>
      <pc:docMkLst>
        <pc:docMk/>
      </pc:docMkLst>
      <pc:sldChg chg="modSp">
        <pc:chgData name="Debora Charrance" userId="S::debora.charrance@iit.it::d799bf95-1dfd-4cf6-9f91-8903f5a8c69a" providerId="AD" clId="Web-{A76394D5-7003-A826-EC46-26997C6E7AF6}" dt="2024-05-02T12:14:40.478" v="20" actId="20577"/>
        <pc:sldMkLst>
          <pc:docMk/>
          <pc:sldMk cId="0" sldId="256"/>
        </pc:sldMkLst>
        <pc:spChg chg="mod">
          <ac:chgData name="Debora Charrance" userId="S::debora.charrance@iit.it::d799bf95-1dfd-4cf6-9f91-8903f5a8c69a" providerId="AD" clId="Web-{A76394D5-7003-A826-EC46-26997C6E7AF6}" dt="2024-05-02T12:14:40.478" v="20" actId="20577"/>
          <ac:spMkLst>
            <pc:docMk/>
            <pc:sldMk cId="0" sldId="256"/>
            <ac:spMk id="94" creationId="{00000000-0000-0000-0000-000000000000}"/>
          </ac:spMkLst>
        </pc:spChg>
      </pc:sldChg>
      <pc:sldChg chg="addSp delSp modSp">
        <pc:chgData name="Debora Charrance" userId="S::debora.charrance@iit.it::d799bf95-1dfd-4cf6-9f91-8903f5a8c69a" providerId="AD" clId="Web-{A76394D5-7003-A826-EC46-26997C6E7AF6}" dt="2024-05-02T12:17:28.701" v="50" actId="1076"/>
        <pc:sldMkLst>
          <pc:docMk/>
          <pc:sldMk cId="0" sldId="257"/>
        </pc:sldMkLst>
        <pc:spChg chg="add del">
          <ac:chgData name="Debora Charrance" userId="S::debora.charrance@iit.it::d799bf95-1dfd-4cf6-9f91-8903f5a8c69a" providerId="AD" clId="Web-{A76394D5-7003-A826-EC46-26997C6E7AF6}" dt="2024-05-02T12:15:10.603" v="34"/>
          <ac:spMkLst>
            <pc:docMk/>
            <pc:sldMk cId="0" sldId="257"/>
            <ac:spMk id="2" creationId="{90ACCE25-6513-12A4-05EC-7E5A20C7B2D8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8" creationId="{8AE4089D-BB9F-EFC7-FEBD-FBEDD55146CC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10" creationId="{A3C3D293-EB15-3925-88D8-9EE3FC1BC490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15" creationId="{1FFEDAE3-68EA-D70D-7852-AB6B801D7661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17" creationId="{57DCD546-F553-1105-B75C-E7DC039FCCCD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18" creationId="{F71FCEAF-88D8-CF75-B966-5CF194E1CB5E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22" creationId="{6C48D898-5887-7C47-6F14-ED133DFFABCB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23" creationId="{73E385AE-487A-8320-BDBE-AB1E4D1CD5A1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05.510" v="33"/>
          <ac:spMkLst>
            <pc:docMk/>
            <pc:sldMk cId="0" sldId="257"/>
            <ac:spMk id="24" creationId="{F4D539B8-129A-450C-962F-253D9B5359CA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30" creationId="{9C587F97-DC04-B3D4-8CFD-CDC4ECCEE125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32" creationId="{6D6A91F9-FFA9-B2B2-77EA-674602B98A65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37" creationId="{299FD36E-1405-ADFC-DBFB-FA9506625E46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39" creationId="{474CA861-8D27-795F-9E35-59A5A6B687B4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40" creationId="{D25BA7C1-83A6-84D7-4584-BFF31001DD9D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44" creationId="{33261C61-3713-4EF9-2017-67200487DA26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23.010" v="35"/>
          <ac:spMkLst>
            <pc:docMk/>
            <pc:sldMk cId="0" sldId="257"/>
            <ac:spMk id="45" creationId="{46D57295-0AA2-53B8-6E21-EF5075990F68}"/>
          </ac:spMkLst>
        </pc:spChg>
        <pc:spChg chg="add del">
          <ac:chgData name="Debora Charrance" userId="S::debora.charrance@iit.it::d799bf95-1dfd-4cf6-9f91-8903f5a8c69a" providerId="AD" clId="Web-{A76394D5-7003-A826-EC46-26997C6E7AF6}" dt="2024-05-02T12:16:03.074" v="38"/>
          <ac:spMkLst>
            <pc:docMk/>
            <pc:sldMk cId="0" sldId="257"/>
            <ac:spMk id="46" creationId="{314ECF2A-A74C-99CC-7162-7C7E41AE9AF7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52" creationId="{BA8D2CFD-D449-D5A0-988A-3A4663544DAC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54" creationId="{582411F0-8B7D-9A38-5531-8CFAB52F4EF7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59" creationId="{6AD9D188-000C-84CF-3C32-BBA458907466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61" creationId="{BED657BE-1D43-A117-8FEA-09861B50E006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62" creationId="{7FFF946D-B771-1B3F-61D4-D1EE05F9100F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66" creationId="{3CA757E9-8286-5632-704F-B5267E249427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67" creationId="{0DF88F0D-0760-713D-18E2-4B0A5505CE1A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15:51.089" v="36"/>
          <ac:spMkLst>
            <pc:docMk/>
            <pc:sldMk cId="0" sldId="257"/>
            <ac:spMk id="68" creationId="{38119CB6-137B-DC6A-70F0-B572EF7EAB0C}"/>
          </ac:spMkLst>
        </pc:spChg>
        <pc:spChg chg="del">
          <ac:chgData name="Debora Charrance" userId="S::debora.charrance@iit.it::d799bf95-1dfd-4cf6-9f91-8903f5a8c69a" providerId="AD" clId="Web-{A76394D5-7003-A826-EC46-26997C6E7AF6}" dt="2024-05-02T12:14:50.962" v="31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Debora Charrance" userId="S::debora.charrance@iit.it::d799bf95-1dfd-4cf6-9f91-8903f5a8c69a" providerId="AD" clId="Web-{A76394D5-7003-A826-EC46-26997C6E7AF6}" dt="2024-05-02T12:17:28.701" v="50" actId="1076"/>
          <ac:spMkLst>
            <pc:docMk/>
            <pc:sldMk cId="0" sldId="257"/>
            <ac:spMk id="103" creationId="{00000000-0000-0000-0000-000000000000}"/>
          </ac:spMkLst>
        </pc:spChg>
        <pc:spChg chg="del">
          <ac:chgData name="Debora Charrance" userId="S::debora.charrance@iit.it::d799bf95-1dfd-4cf6-9f91-8903f5a8c69a" providerId="AD" clId="Web-{A76394D5-7003-A826-EC46-26997C6E7AF6}" dt="2024-05-02T12:14:50.962" v="30"/>
          <ac:spMkLst>
            <pc:docMk/>
            <pc:sldMk cId="0" sldId="257"/>
            <ac:spMk id="105" creationId="{00000000-0000-0000-0000-000000000000}"/>
          </ac:spMkLst>
        </pc:spChg>
        <pc:spChg chg="del">
          <ac:chgData name="Debora Charrance" userId="S::debora.charrance@iit.it::d799bf95-1dfd-4cf6-9f91-8903f5a8c69a" providerId="AD" clId="Web-{A76394D5-7003-A826-EC46-26997C6E7AF6}" dt="2024-05-02T12:14:50.962" v="22"/>
          <ac:spMkLst>
            <pc:docMk/>
            <pc:sldMk cId="0" sldId="257"/>
            <ac:spMk id="117" creationId="{00000000-0000-0000-0000-000000000000}"/>
          </ac:spMkLst>
        </pc:spChg>
        <pc:grpChg chg="add del">
          <ac:chgData name="Debora Charrance" userId="S::debora.charrance@iit.it::d799bf95-1dfd-4cf6-9f91-8903f5a8c69a" providerId="AD" clId="Web-{A76394D5-7003-A826-EC46-26997C6E7AF6}" dt="2024-05-02T12:16:05.121" v="39"/>
          <ac:grpSpMkLst>
            <pc:docMk/>
            <pc:sldMk cId="0" sldId="257"/>
            <ac:grpSpMk id="3" creationId="{D4C6145A-4BC9-0BA0-1E4E-0393A3D909CC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05.510" v="33"/>
          <ac:grpSpMkLst>
            <pc:docMk/>
            <pc:sldMk cId="0" sldId="257"/>
            <ac:grpSpMk id="6" creationId="{EDC7FD82-B19D-50B6-47C2-8B40B6C4B08A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05.510" v="33"/>
          <ac:grpSpMkLst>
            <pc:docMk/>
            <pc:sldMk cId="0" sldId="257"/>
            <ac:grpSpMk id="9" creationId="{FDA39AF1-A2DD-609D-D088-24A85ACB8367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05.510" v="33"/>
          <ac:grpSpMkLst>
            <pc:docMk/>
            <pc:sldMk cId="0" sldId="257"/>
            <ac:grpSpMk id="12" creationId="{66B91B37-19D5-5957-AF25-C88A1BD0419C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05.510" v="33"/>
          <ac:grpSpMkLst>
            <pc:docMk/>
            <pc:sldMk cId="0" sldId="257"/>
            <ac:grpSpMk id="21" creationId="{CBD808EE-0F75-3631-9208-31AFFF844CA1}"/>
          </ac:grpSpMkLst>
        </pc:grpChg>
        <pc:grpChg chg="add del">
          <ac:chgData name="Debora Charrance" userId="S::debora.charrance@iit.it::d799bf95-1dfd-4cf6-9f91-8903f5a8c69a" providerId="AD" clId="Web-{A76394D5-7003-A826-EC46-26997C6E7AF6}" dt="2024-05-02T12:16:07.761" v="40"/>
          <ac:grpSpMkLst>
            <pc:docMk/>
            <pc:sldMk cId="0" sldId="257"/>
            <ac:grpSpMk id="25" creationId="{D2563B16-FC6B-0EEC-DE52-4A80C2EA9BCA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23.010" v="35"/>
          <ac:grpSpMkLst>
            <pc:docMk/>
            <pc:sldMk cId="0" sldId="257"/>
            <ac:grpSpMk id="28" creationId="{36C33632-9383-E529-09A5-9E84642DCB43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23.010" v="35"/>
          <ac:grpSpMkLst>
            <pc:docMk/>
            <pc:sldMk cId="0" sldId="257"/>
            <ac:grpSpMk id="31" creationId="{940D400F-6C60-A217-5B09-FDDC34EB8949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23.010" v="35"/>
          <ac:grpSpMkLst>
            <pc:docMk/>
            <pc:sldMk cId="0" sldId="257"/>
            <ac:grpSpMk id="34" creationId="{F99B9589-0B53-4A90-9E50-65456271A1A9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23.010" v="35"/>
          <ac:grpSpMkLst>
            <pc:docMk/>
            <pc:sldMk cId="0" sldId="257"/>
            <ac:grpSpMk id="43" creationId="{2E5B0E3C-73C8-456F-88F5-52FF4C092D9B}"/>
          </ac:grpSpMkLst>
        </pc:grpChg>
        <pc:grpChg chg="add mod">
          <ac:chgData name="Debora Charrance" userId="S::debora.charrance@iit.it::d799bf95-1dfd-4cf6-9f91-8903f5a8c69a" providerId="AD" clId="Web-{A76394D5-7003-A826-EC46-26997C6E7AF6}" dt="2024-05-02T12:16:37.090" v="42" actId="1076"/>
          <ac:grpSpMkLst>
            <pc:docMk/>
            <pc:sldMk cId="0" sldId="257"/>
            <ac:grpSpMk id="47" creationId="{5B7B2C4F-60BF-E500-C691-7FAD9FD70D3B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51.089" v="36"/>
          <ac:grpSpMkLst>
            <pc:docMk/>
            <pc:sldMk cId="0" sldId="257"/>
            <ac:grpSpMk id="50" creationId="{1A5EDA5D-0321-8C49-DDC0-D50C431433D1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51.089" v="36"/>
          <ac:grpSpMkLst>
            <pc:docMk/>
            <pc:sldMk cId="0" sldId="257"/>
            <ac:grpSpMk id="53" creationId="{9694C9E9-59D2-659F-E1CE-A3905F72EBF8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51.089" v="36"/>
          <ac:grpSpMkLst>
            <pc:docMk/>
            <pc:sldMk cId="0" sldId="257"/>
            <ac:grpSpMk id="56" creationId="{302B4D29-523D-88D4-119D-C4E3786738A0}"/>
          </ac:grpSpMkLst>
        </pc:grpChg>
        <pc:grpChg chg="add">
          <ac:chgData name="Debora Charrance" userId="S::debora.charrance@iit.it::d799bf95-1dfd-4cf6-9f91-8903f5a8c69a" providerId="AD" clId="Web-{A76394D5-7003-A826-EC46-26997C6E7AF6}" dt="2024-05-02T12:15:51.089" v="36"/>
          <ac:grpSpMkLst>
            <pc:docMk/>
            <pc:sldMk cId="0" sldId="257"/>
            <ac:grpSpMk id="65" creationId="{7BE2F158-8269-9D43-0642-75368FC3A3D7}"/>
          </ac:grpSpMkLst>
        </pc:grpChg>
        <pc:grpChg chg="del">
          <ac:chgData name="Debora Charrance" userId="S::debora.charrance@iit.it::d799bf95-1dfd-4cf6-9f91-8903f5a8c69a" providerId="AD" clId="Web-{A76394D5-7003-A826-EC46-26997C6E7AF6}" dt="2024-05-02T12:14:45.087" v="21"/>
          <ac:grpSpMkLst>
            <pc:docMk/>
            <pc:sldMk cId="0" sldId="257"/>
            <ac:grpSpMk id="106" creationId="{00000000-0000-0000-0000-000000000000}"/>
          </ac:grpSpMkLst>
        </pc:grpChg>
        <pc:graphicFrameChg chg="del">
          <ac:chgData name="Debora Charrance" userId="S::debora.charrance@iit.it::d799bf95-1dfd-4cf6-9f91-8903f5a8c69a" providerId="AD" clId="Web-{A76394D5-7003-A826-EC46-26997C6E7AF6}" dt="2024-05-02T12:14:50.962" v="29"/>
          <ac:graphicFrameMkLst>
            <pc:docMk/>
            <pc:sldMk cId="0" sldId="257"/>
            <ac:graphicFrameMk id="110" creationId="{00000000-0000-0000-0000-000000000000}"/>
          </ac:graphicFrameMkLst>
        </pc:graphicFrameChg>
        <pc:picChg chg="add">
          <ac:chgData name="Debora Charrance" userId="S::debora.charrance@iit.it::d799bf95-1dfd-4cf6-9f91-8903f5a8c69a" providerId="AD" clId="Web-{A76394D5-7003-A826-EC46-26997C6E7AF6}" dt="2024-05-02T12:15:05.510" v="33"/>
          <ac:picMkLst>
            <pc:docMk/>
            <pc:sldMk cId="0" sldId="257"/>
            <ac:picMk id="4" creationId="{97D6C365-8895-7EC2-5268-A7C21BB293D4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05.510" v="33"/>
          <ac:picMkLst>
            <pc:docMk/>
            <pc:sldMk cId="0" sldId="257"/>
            <ac:picMk id="5" creationId="{ABCD2A5B-165C-CA46-6AAA-8214EEF7C765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05.510" v="33"/>
          <ac:picMkLst>
            <pc:docMk/>
            <pc:sldMk cId="0" sldId="257"/>
            <ac:picMk id="7" creationId="{8B5A6E7B-E248-96AB-BBD6-984158DEA3B9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05.510" v="33"/>
          <ac:picMkLst>
            <pc:docMk/>
            <pc:sldMk cId="0" sldId="257"/>
            <ac:picMk id="11" creationId="{9EE61FAD-371D-AD6A-B395-4DB7448CF888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05.510" v="33"/>
          <ac:picMkLst>
            <pc:docMk/>
            <pc:sldMk cId="0" sldId="257"/>
            <ac:picMk id="13" creationId="{F2CB8F75-41B3-81A0-32B3-090FBC425A55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23.010" v="35"/>
          <ac:picMkLst>
            <pc:docMk/>
            <pc:sldMk cId="0" sldId="257"/>
            <ac:picMk id="26" creationId="{05C3AB86-ED14-E251-7AB7-EB56C2B600B4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23.010" v="35"/>
          <ac:picMkLst>
            <pc:docMk/>
            <pc:sldMk cId="0" sldId="257"/>
            <ac:picMk id="27" creationId="{99292235-52B5-2D26-4800-B528A1EAF5A5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23.010" v="35"/>
          <ac:picMkLst>
            <pc:docMk/>
            <pc:sldMk cId="0" sldId="257"/>
            <ac:picMk id="29" creationId="{AED04D12-89CA-4942-5424-8B6E833C397A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23.010" v="35"/>
          <ac:picMkLst>
            <pc:docMk/>
            <pc:sldMk cId="0" sldId="257"/>
            <ac:picMk id="33" creationId="{09E50E87-3DC3-A9F8-C1D6-99CF1994B936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23.010" v="35"/>
          <ac:picMkLst>
            <pc:docMk/>
            <pc:sldMk cId="0" sldId="257"/>
            <ac:picMk id="35" creationId="{1CA34E88-F50D-5D03-816D-0F59BC678C75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51.089" v="36"/>
          <ac:picMkLst>
            <pc:docMk/>
            <pc:sldMk cId="0" sldId="257"/>
            <ac:picMk id="48" creationId="{7EC16A3C-21C2-E649-4679-3DEA9582F588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51.089" v="36"/>
          <ac:picMkLst>
            <pc:docMk/>
            <pc:sldMk cId="0" sldId="257"/>
            <ac:picMk id="49" creationId="{B6F1215B-5822-A0AB-4B97-118C93CE021D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51.089" v="36"/>
          <ac:picMkLst>
            <pc:docMk/>
            <pc:sldMk cId="0" sldId="257"/>
            <ac:picMk id="51" creationId="{EA3EC9A1-2C11-85F1-54BF-FEE9D6D295F6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51.089" v="36"/>
          <ac:picMkLst>
            <pc:docMk/>
            <pc:sldMk cId="0" sldId="257"/>
            <ac:picMk id="55" creationId="{EDA0EC85-11B0-4FCC-067B-559DECEAFDF4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15:51.089" v="36"/>
          <ac:picMkLst>
            <pc:docMk/>
            <pc:sldMk cId="0" sldId="257"/>
            <ac:picMk id="57" creationId="{ADC1755F-9D94-8ABC-681D-3EBFB4F846A1}"/>
          </ac:picMkLst>
        </pc:picChg>
        <pc:picChg chg="del">
          <ac:chgData name="Debora Charrance" userId="S::debora.charrance@iit.it::d799bf95-1dfd-4cf6-9f91-8903f5a8c69a" providerId="AD" clId="Web-{A76394D5-7003-A826-EC46-26997C6E7AF6}" dt="2024-05-02T12:14:50.962" v="28"/>
          <ac:picMkLst>
            <pc:docMk/>
            <pc:sldMk cId="0" sldId="257"/>
            <ac:picMk id="111" creationId="{00000000-0000-0000-0000-000000000000}"/>
          </ac:picMkLst>
        </pc:picChg>
        <pc:picChg chg="del">
          <ac:chgData name="Debora Charrance" userId="S::debora.charrance@iit.it::d799bf95-1dfd-4cf6-9f91-8903f5a8c69a" providerId="AD" clId="Web-{A76394D5-7003-A826-EC46-26997C6E7AF6}" dt="2024-05-02T12:14:50.962" v="27"/>
          <ac:picMkLst>
            <pc:docMk/>
            <pc:sldMk cId="0" sldId="257"/>
            <ac:picMk id="112" creationId="{00000000-0000-0000-0000-000000000000}"/>
          </ac:picMkLst>
        </pc:picChg>
        <pc:picChg chg="del">
          <ac:chgData name="Debora Charrance" userId="S::debora.charrance@iit.it::d799bf95-1dfd-4cf6-9f91-8903f5a8c69a" providerId="AD" clId="Web-{A76394D5-7003-A826-EC46-26997C6E7AF6}" dt="2024-05-02T12:14:50.962" v="26"/>
          <ac:picMkLst>
            <pc:docMk/>
            <pc:sldMk cId="0" sldId="257"/>
            <ac:picMk id="113" creationId="{00000000-0000-0000-0000-000000000000}"/>
          </ac:picMkLst>
        </pc:picChg>
        <pc:picChg chg="del">
          <ac:chgData name="Debora Charrance" userId="S::debora.charrance@iit.it::d799bf95-1dfd-4cf6-9f91-8903f5a8c69a" providerId="AD" clId="Web-{A76394D5-7003-A826-EC46-26997C6E7AF6}" dt="2024-05-02T12:14:50.962" v="25"/>
          <ac:picMkLst>
            <pc:docMk/>
            <pc:sldMk cId="0" sldId="257"/>
            <ac:picMk id="114" creationId="{00000000-0000-0000-0000-000000000000}"/>
          </ac:picMkLst>
        </pc:picChg>
        <pc:cxnChg chg="add">
          <ac:chgData name="Debora Charrance" userId="S::debora.charrance@iit.it::d799bf95-1dfd-4cf6-9f91-8903f5a8c69a" providerId="AD" clId="Web-{A76394D5-7003-A826-EC46-26997C6E7AF6}" dt="2024-05-02T12:15:05.510" v="33"/>
          <ac:cxnSpMkLst>
            <pc:docMk/>
            <pc:sldMk cId="0" sldId="257"/>
            <ac:cxnSpMk id="14" creationId="{8F23712E-111F-043F-CC15-90A1BC52FC8E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05.510" v="33"/>
          <ac:cxnSpMkLst>
            <pc:docMk/>
            <pc:sldMk cId="0" sldId="257"/>
            <ac:cxnSpMk id="16" creationId="{DB1E511F-203D-1A29-BB57-7537C37B8791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05.510" v="33"/>
          <ac:cxnSpMkLst>
            <pc:docMk/>
            <pc:sldMk cId="0" sldId="257"/>
            <ac:cxnSpMk id="19" creationId="{6E627D2B-58FA-86D4-418E-07AFF0F58DC0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05.510" v="33"/>
          <ac:cxnSpMkLst>
            <pc:docMk/>
            <pc:sldMk cId="0" sldId="257"/>
            <ac:cxnSpMk id="20" creationId="{21CD7B71-FE03-A5F6-D8AC-AE740EA5D79C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23.010" v="35"/>
          <ac:cxnSpMkLst>
            <pc:docMk/>
            <pc:sldMk cId="0" sldId="257"/>
            <ac:cxnSpMk id="36" creationId="{7ACEF921-758C-571D-C82C-A9DB95283DC9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23.010" v="35"/>
          <ac:cxnSpMkLst>
            <pc:docMk/>
            <pc:sldMk cId="0" sldId="257"/>
            <ac:cxnSpMk id="38" creationId="{C08EDDE8-FB14-9DD9-574B-FB9490A20395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23.010" v="35"/>
          <ac:cxnSpMkLst>
            <pc:docMk/>
            <pc:sldMk cId="0" sldId="257"/>
            <ac:cxnSpMk id="41" creationId="{CA8F7916-1D5B-4154-3603-4F9E1C865B25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23.010" v="35"/>
          <ac:cxnSpMkLst>
            <pc:docMk/>
            <pc:sldMk cId="0" sldId="257"/>
            <ac:cxnSpMk id="42" creationId="{241EF542-AC9D-10C2-2154-3FB8400D0030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51.089" v="36"/>
          <ac:cxnSpMkLst>
            <pc:docMk/>
            <pc:sldMk cId="0" sldId="257"/>
            <ac:cxnSpMk id="58" creationId="{286D0DEF-6A10-A72A-5F47-18D11D639D64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51.089" v="36"/>
          <ac:cxnSpMkLst>
            <pc:docMk/>
            <pc:sldMk cId="0" sldId="257"/>
            <ac:cxnSpMk id="60" creationId="{3033F952-91A2-4965-8E8A-00D9F11C0B3A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51.089" v="36"/>
          <ac:cxnSpMkLst>
            <pc:docMk/>
            <pc:sldMk cId="0" sldId="257"/>
            <ac:cxnSpMk id="63" creationId="{B24FADD0-479F-A0DA-0210-5B7C4F18CC5F}"/>
          </ac:cxnSpMkLst>
        </pc:cxnChg>
        <pc:cxnChg chg="add">
          <ac:chgData name="Debora Charrance" userId="S::debora.charrance@iit.it::d799bf95-1dfd-4cf6-9f91-8903f5a8c69a" providerId="AD" clId="Web-{A76394D5-7003-A826-EC46-26997C6E7AF6}" dt="2024-05-02T12:15:51.089" v="36"/>
          <ac:cxnSpMkLst>
            <pc:docMk/>
            <pc:sldMk cId="0" sldId="257"/>
            <ac:cxnSpMk id="64" creationId="{6CADEDAE-705F-5299-8B51-D03125FCC280}"/>
          </ac:cxnSpMkLst>
        </pc:cxnChg>
        <pc:cxnChg chg="del mod">
          <ac:chgData name="Debora Charrance" userId="S::debora.charrance@iit.it::d799bf95-1dfd-4cf6-9f91-8903f5a8c69a" providerId="AD" clId="Web-{A76394D5-7003-A826-EC46-26997C6E7AF6}" dt="2024-05-02T12:14:50.962" v="24"/>
          <ac:cxnSpMkLst>
            <pc:docMk/>
            <pc:sldMk cId="0" sldId="257"/>
            <ac:cxnSpMk id="115" creationId="{00000000-0000-0000-0000-000000000000}"/>
          </ac:cxnSpMkLst>
        </pc:cxnChg>
        <pc:cxnChg chg="del mod">
          <ac:chgData name="Debora Charrance" userId="S::debora.charrance@iit.it::d799bf95-1dfd-4cf6-9f91-8903f5a8c69a" providerId="AD" clId="Web-{A76394D5-7003-A826-EC46-26997C6E7AF6}" dt="2024-05-02T12:14:50.962" v="23"/>
          <ac:cxnSpMkLst>
            <pc:docMk/>
            <pc:sldMk cId="0" sldId="257"/>
            <ac:cxnSpMk id="116" creationId="{00000000-0000-0000-0000-000000000000}"/>
          </ac:cxnSpMkLst>
        </pc:cxnChg>
      </pc:sldChg>
      <pc:sldChg chg="addSp delSp modSp ord">
        <pc:chgData name="Debora Charrance" userId="S::debora.charrance@iit.it::d799bf95-1dfd-4cf6-9f91-8903f5a8c69a" providerId="AD" clId="Web-{A76394D5-7003-A826-EC46-26997C6E7AF6}" dt="2024-05-02T12:39:58.942" v="397" actId="1076"/>
        <pc:sldMkLst>
          <pc:docMk/>
          <pc:sldMk cId="0" sldId="258"/>
        </pc:sldMkLst>
        <pc:spChg chg="mod topLvl">
          <ac:chgData name="Debora Charrance" userId="S::debora.charrance@iit.it::d799bf95-1dfd-4cf6-9f91-8903f5a8c69a" providerId="AD" clId="Web-{A76394D5-7003-A826-EC46-26997C6E7AF6}" dt="2024-05-02T12:39:06.378" v="384"/>
          <ac:spMkLst>
            <pc:docMk/>
            <pc:sldMk cId="0" sldId="258"/>
            <ac:spMk id="4" creationId="{DF0232CF-FA13-54C1-087A-6714E2F78C11}"/>
          </ac:spMkLst>
        </pc:spChg>
        <pc:spChg chg="mod topLvl">
          <ac:chgData name="Debora Charrance" userId="S::debora.charrance@iit.it::d799bf95-1dfd-4cf6-9f91-8903f5a8c69a" providerId="AD" clId="Web-{A76394D5-7003-A826-EC46-26997C6E7AF6}" dt="2024-05-02T12:39:31.675" v="391" actId="20577"/>
          <ac:spMkLst>
            <pc:docMk/>
            <pc:sldMk cId="0" sldId="258"/>
            <ac:spMk id="5" creationId="{BCA29179-BA21-7818-F594-E064F9CD6B7A}"/>
          </ac:spMkLst>
        </pc:spChg>
        <pc:spChg chg="mod">
          <ac:chgData name="Debora Charrance" userId="S::debora.charrance@iit.it::d799bf95-1dfd-4cf6-9f91-8903f5a8c69a" providerId="AD" clId="Web-{A76394D5-7003-A826-EC46-26997C6E7AF6}" dt="2024-05-02T12:39:54.192" v="395" actId="1076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Debora Charrance" userId="S::debora.charrance@iit.it::d799bf95-1dfd-4cf6-9f91-8903f5a8c69a" providerId="AD" clId="Web-{A76394D5-7003-A826-EC46-26997C6E7AF6}" dt="2024-05-02T12:36:10.920" v="315" actId="1076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Debora Charrance" userId="S::debora.charrance@iit.it::d799bf95-1dfd-4cf6-9f91-8903f5a8c69a" providerId="AD" clId="Web-{A76394D5-7003-A826-EC46-26997C6E7AF6}" dt="2024-05-02T12:34:47.652" v="312" actId="20577"/>
          <ac:spMkLst>
            <pc:docMk/>
            <pc:sldMk cId="0" sldId="258"/>
            <ac:spMk id="128" creationId="{00000000-0000-0000-0000-000000000000}"/>
          </ac:spMkLst>
        </pc:spChg>
        <pc:grpChg chg="add mod">
          <ac:chgData name="Debora Charrance" userId="S::debora.charrance@iit.it::d799bf95-1dfd-4cf6-9f91-8903f5a8c69a" providerId="AD" clId="Web-{A76394D5-7003-A826-EC46-26997C6E7AF6}" dt="2024-05-02T12:39:58.911" v="396" actId="1076"/>
          <ac:grpSpMkLst>
            <pc:docMk/>
            <pc:sldMk cId="0" sldId="258"/>
            <ac:grpSpMk id="2" creationId="{C830E2E2-56A1-71EA-59BE-B9A6DCFA748F}"/>
          </ac:grpSpMkLst>
        </pc:grpChg>
        <pc:grpChg chg="add del mod">
          <ac:chgData name="Debora Charrance" userId="S::debora.charrance@iit.it::d799bf95-1dfd-4cf6-9f91-8903f5a8c69a" providerId="AD" clId="Web-{A76394D5-7003-A826-EC46-26997C6E7AF6}" dt="2024-05-02T12:37:01.999" v="325"/>
          <ac:grpSpMkLst>
            <pc:docMk/>
            <pc:sldMk cId="0" sldId="258"/>
            <ac:grpSpMk id="3" creationId="{D72F832D-A36A-B699-6170-AD7BD18712A9}"/>
          </ac:grpSpMkLst>
        </pc:grpChg>
        <pc:grpChg chg="add mod">
          <ac:chgData name="Debora Charrance" userId="S::debora.charrance@iit.it::d799bf95-1dfd-4cf6-9f91-8903f5a8c69a" providerId="AD" clId="Web-{A76394D5-7003-A826-EC46-26997C6E7AF6}" dt="2024-05-02T12:39:58.942" v="397" actId="1076"/>
          <ac:grpSpMkLst>
            <pc:docMk/>
            <pc:sldMk cId="0" sldId="258"/>
            <ac:grpSpMk id="6" creationId="{9FD353F8-17B3-EF39-9166-EB913755D582}"/>
          </ac:grpSpMkLst>
        </pc:grpChg>
      </pc:sldChg>
      <pc:sldChg chg="del">
        <pc:chgData name="Debora Charrance" userId="S::debora.charrance@iit.it::d799bf95-1dfd-4cf6-9f91-8903f5a8c69a" providerId="AD" clId="Web-{A76394D5-7003-A826-EC46-26997C6E7AF6}" dt="2024-05-02T12:33:00.133" v="271"/>
        <pc:sldMkLst>
          <pc:docMk/>
          <pc:sldMk cId="0" sldId="259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1.446" v="272"/>
        <pc:sldMkLst>
          <pc:docMk/>
          <pc:sldMk cId="0" sldId="260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1.883" v="273"/>
        <pc:sldMkLst>
          <pc:docMk/>
          <pc:sldMk cId="0" sldId="261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2.305" v="274"/>
        <pc:sldMkLst>
          <pc:docMk/>
          <pc:sldMk cId="0" sldId="262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2.836" v="275"/>
        <pc:sldMkLst>
          <pc:docMk/>
          <pc:sldMk cId="0" sldId="263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3.680" v="276"/>
        <pc:sldMkLst>
          <pc:docMk/>
          <pc:sldMk cId="0" sldId="264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4.524" v="277"/>
        <pc:sldMkLst>
          <pc:docMk/>
          <pc:sldMk cId="0" sldId="265"/>
        </pc:sldMkLst>
      </pc:sldChg>
      <pc:sldChg chg="del">
        <pc:chgData name="Debora Charrance" userId="S::debora.charrance@iit.it::d799bf95-1dfd-4cf6-9f91-8903f5a8c69a" providerId="AD" clId="Web-{A76394D5-7003-A826-EC46-26997C6E7AF6}" dt="2024-05-02T12:33:05.915" v="278"/>
        <pc:sldMkLst>
          <pc:docMk/>
          <pc:sldMk cId="0" sldId="266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0.305" v="279"/>
        <pc:sldMkLst>
          <pc:docMk/>
          <pc:sldMk cId="0" sldId="267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0.399" v="280"/>
        <pc:sldMkLst>
          <pc:docMk/>
          <pc:sldMk cId="0" sldId="268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3.462" v="281"/>
        <pc:sldMkLst>
          <pc:docMk/>
          <pc:sldMk cId="0" sldId="269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3.821" v="282"/>
        <pc:sldMkLst>
          <pc:docMk/>
          <pc:sldMk cId="0" sldId="270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087" v="283"/>
        <pc:sldMkLst>
          <pc:docMk/>
          <pc:sldMk cId="0" sldId="271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118" v="284"/>
        <pc:sldMkLst>
          <pc:docMk/>
          <pc:sldMk cId="0" sldId="272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134" v="285"/>
        <pc:sldMkLst>
          <pc:docMk/>
          <pc:sldMk cId="0" sldId="273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165" v="286"/>
        <pc:sldMkLst>
          <pc:docMk/>
          <pc:sldMk cId="0" sldId="274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524" v="287"/>
        <pc:sldMkLst>
          <pc:docMk/>
          <pc:sldMk cId="0" sldId="275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696" v="288"/>
        <pc:sldMkLst>
          <pc:docMk/>
          <pc:sldMk cId="0" sldId="276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4.993" v="289"/>
        <pc:sldMkLst>
          <pc:docMk/>
          <pc:sldMk cId="0" sldId="277"/>
        </pc:sldMkLst>
      </pc:sldChg>
      <pc:sldChg chg="del">
        <pc:chgData name="Debora Charrance" userId="S::debora.charrance@iit.it::d799bf95-1dfd-4cf6-9f91-8903f5a8c69a" providerId="AD" clId="Web-{A76394D5-7003-A826-EC46-26997C6E7AF6}" dt="2024-05-02T12:33:16.899" v="290"/>
        <pc:sldMkLst>
          <pc:docMk/>
          <pc:sldMk cId="0" sldId="278"/>
        </pc:sldMkLst>
      </pc:sldChg>
      <pc:sldChg chg="del">
        <pc:chgData name="Debora Charrance" userId="S::debora.charrance@iit.it::d799bf95-1dfd-4cf6-9f91-8903f5a8c69a" providerId="AD" clId="Web-{A76394D5-7003-A826-EC46-26997C6E7AF6}" dt="2024-05-02T12:33:20.212" v="291"/>
        <pc:sldMkLst>
          <pc:docMk/>
          <pc:sldMk cId="0" sldId="279"/>
        </pc:sldMkLst>
      </pc:sldChg>
      <pc:sldChg chg="del">
        <pc:chgData name="Debora Charrance" userId="S::debora.charrance@iit.it::d799bf95-1dfd-4cf6-9f91-8903f5a8c69a" providerId="AD" clId="Web-{A76394D5-7003-A826-EC46-26997C6E7AF6}" dt="2024-05-02T12:33:20.821" v="292"/>
        <pc:sldMkLst>
          <pc:docMk/>
          <pc:sldMk cId="0" sldId="280"/>
        </pc:sldMkLst>
      </pc:sldChg>
      <pc:sldChg chg="del">
        <pc:chgData name="Debora Charrance" userId="S::debora.charrance@iit.it::d799bf95-1dfd-4cf6-9f91-8903f5a8c69a" providerId="AD" clId="Web-{A76394D5-7003-A826-EC46-26997C6E7AF6}" dt="2024-05-02T12:33:21.103" v="293"/>
        <pc:sldMkLst>
          <pc:docMk/>
          <pc:sldMk cId="0" sldId="281"/>
        </pc:sldMkLst>
      </pc:sldChg>
      <pc:sldChg chg="del">
        <pc:chgData name="Debora Charrance" userId="S::debora.charrance@iit.it::d799bf95-1dfd-4cf6-9f91-8903f5a8c69a" providerId="AD" clId="Web-{A76394D5-7003-A826-EC46-26997C6E7AF6}" dt="2024-05-02T12:33:21.759" v="294"/>
        <pc:sldMkLst>
          <pc:docMk/>
          <pc:sldMk cId="0" sldId="282"/>
        </pc:sldMkLst>
      </pc:sldChg>
      <pc:sldChg chg="del">
        <pc:chgData name="Debora Charrance" userId="S::debora.charrance@iit.it::d799bf95-1dfd-4cf6-9f91-8903f5a8c69a" providerId="AD" clId="Web-{A76394D5-7003-A826-EC46-26997C6E7AF6}" dt="2024-05-02T12:33:22.806" v="295"/>
        <pc:sldMkLst>
          <pc:docMk/>
          <pc:sldMk cId="0" sldId="283"/>
        </pc:sldMkLst>
      </pc:sldChg>
      <pc:sldChg chg="del">
        <pc:chgData name="Debora Charrance" userId="S::debora.charrance@iit.it::d799bf95-1dfd-4cf6-9f91-8903f5a8c69a" providerId="AD" clId="Web-{A76394D5-7003-A826-EC46-26997C6E7AF6}" dt="2024-05-02T12:33:23.400" v="296"/>
        <pc:sldMkLst>
          <pc:docMk/>
          <pc:sldMk cId="0" sldId="284"/>
        </pc:sldMkLst>
      </pc:sldChg>
      <pc:sldChg chg="addSp delSp modSp add replId">
        <pc:chgData name="Debora Charrance" userId="S::debora.charrance@iit.it::d799bf95-1dfd-4cf6-9f91-8903f5a8c69a" providerId="AD" clId="Web-{A76394D5-7003-A826-EC46-26997C6E7AF6}" dt="2024-05-02T12:35:06.356" v="313"/>
        <pc:sldMkLst>
          <pc:docMk/>
          <pc:sldMk cId="351444713" sldId="285"/>
        </pc:sldMkLst>
        <pc:grpChg chg="del">
          <ac:chgData name="Debora Charrance" userId="S::debora.charrance@iit.it::d799bf95-1dfd-4cf6-9f91-8903f5a8c69a" providerId="AD" clId="Web-{A76394D5-7003-A826-EC46-26997C6E7AF6}" dt="2024-05-02T12:17:35.701" v="52"/>
          <ac:grpSpMkLst>
            <pc:docMk/>
            <pc:sldMk cId="351444713" sldId="285"/>
            <ac:grpSpMk id="47" creationId="{5B7B2C4F-60BF-E500-C691-7FAD9FD70D3B}"/>
          </ac:grpSpMkLst>
        </pc:grpChg>
        <pc:picChg chg="add del mod modCrop">
          <ac:chgData name="Debora Charrance" userId="S::debora.charrance@iit.it::d799bf95-1dfd-4cf6-9f91-8903f5a8c69a" providerId="AD" clId="Web-{A76394D5-7003-A826-EC46-26997C6E7AF6}" dt="2024-05-02T12:18:33.453" v="57"/>
          <ac:picMkLst>
            <pc:docMk/>
            <pc:sldMk cId="351444713" sldId="285"/>
            <ac:picMk id="2" creationId="{A93E2546-E228-056D-EBDC-F5EE849D353C}"/>
          </ac:picMkLst>
        </pc:picChg>
        <pc:picChg chg="add del mod">
          <ac:chgData name="Debora Charrance" userId="S::debora.charrance@iit.it::d799bf95-1dfd-4cf6-9f91-8903f5a8c69a" providerId="AD" clId="Web-{A76394D5-7003-A826-EC46-26997C6E7AF6}" dt="2024-05-02T12:35:06.356" v="313"/>
          <ac:picMkLst>
            <pc:docMk/>
            <pc:sldMk cId="351444713" sldId="285"/>
            <ac:picMk id="3" creationId="{FCAF3D79-7624-30B3-F874-0CCAB76B9F29}"/>
          </ac:picMkLst>
        </pc:picChg>
      </pc:sldChg>
      <pc:sldChg chg="addSp delSp modSp add del replId">
        <pc:chgData name="Debora Charrance" userId="S::debora.charrance@iit.it::d799bf95-1dfd-4cf6-9f91-8903f5a8c69a" providerId="AD" clId="Web-{A76394D5-7003-A826-EC46-26997C6E7AF6}" dt="2024-05-02T12:33:25.056" v="299"/>
        <pc:sldMkLst>
          <pc:docMk/>
          <pc:sldMk cId="422729397" sldId="286"/>
        </pc:sldMkLst>
        <pc:spChg chg="add">
          <ac:chgData name="Debora Charrance" userId="S::debora.charrance@iit.it::d799bf95-1dfd-4cf6-9f91-8903f5a8c69a" providerId="AD" clId="Web-{A76394D5-7003-A826-EC46-26997C6E7AF6}" dt="2024-05-02T12:22:05.131" v="80"/>
          <ac:spMkLst>
            <pc:docMk/>
            <pc:sldMk cId="422729397" sldId="286"/>
            <ac:spMk id="5" creationId="{53E62679-8FA0-C565-3AE5-384DAF0CBA6B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22:05.131" v="80"/>
          <ac:spMkLst>
            <pc:docMk/>
            <pc:sldMk cId="422729397" sldId="286"/>
            <ac:spMk id="6" creationId="{595E0A8A-BF5F-B479-2D1F-0CF6A76B54C5}"/>
          </ac:spMkLst>
        </pc:spChg>
        <pc:spChg chg="add">
          <ac:chgData name="Debora Charrance" userId="S::debora.charrance@iit.it::d799bf95-1dfd-4cf6-9f91-8903f5a8c69a" providerId="AD" clId="Web-{A76394D5-7003-A826-EC46-26997C6E7AF6}" dt="2024-05-02T12:22:05.131" v="80"/>
          <ac:spMkLst>
            <pc:docMk/>
            <pc:sldMk cId="422729397" sldId="286"/>
            <ac:spMk id="7" creationId="{BD7AB2CF-6E5C-3D3B-8D76-4AA55EF99C3C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25:17.699" v="127" actId="1076"/>
          <ac:spMkLst>
            <pc:docMk/>
            <pc:sldMk cId="422729397" sldId="286"/>
            <ac:spMk id="8" creationId="{2A133F92-06DE-18FE-F7A8-7CEB6632F913}"/>
          </ac:spMkLst>
        </pc:spChg>
        <pc:spChg chg="add del mod">
          <ac:chgData name="Debora Charrance" userId="S::debora.charrance@iit.it::d799bf95-1dfd-4cf6-9f91-8903f5a8c69a" providerId="AD" clId="Web-{A76394D5-7003-A826-EC46-26997C6E7AF6}" dt="2024-05-02T12:24:48.151" v="115"/>
          <ac:spMkLst>
            <pc:docMk/>
            <pc:sldMk cId="422729397" sldId="286"/>
            <ac:spMk id="9" creationId="{D0A0CA4B-E5B0-A588-38B0-F9B492386E07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26:02.981" v="139" actId="1076"/>
          <ac:spMkLst>
            <pc:docMk/>
            <pc:sldMk cId="422729397" sldId="286"/>
            <ac:spMk id="10" creationId="{26D80EEA-1916-9B37-959F-77FF11FD97E7}"/>
          </ac:spMkLst>
        </pc:spChg>
        <pc:spChg chg="mod">
          <ac:chgData name="Debora Charrance" userId="S::debora.charrance@iit.it::d799bf95-1dfd-4cf6-9f91-8903f5a8c69a" providerId="AD" clId="Web-{A76394D5-7003-A826-EC46-26997C6E7AF6}" dt="2024-05-02T12:21:44.896" v="79" actId="1076"/>
          <ac:spMkLst>
            <pc:docMk/>
            <pc:sldMk cId="422729397" sldId="286"/>
            <ac:spMk id="103" creationId="{00000000-0000-0000-0000-000000000000}"/>
          </ac:spMkLst>
        </pc:spChg>
        <pc:grpChg chg="add mod">
          <ac:chgData name="Debora Charrance" userId="S::debora.charrance@iit.it::d799bf95-1dfd-4cf6-9f91-8903f5a8c69a" providerId="AD" clId="Web-{A76394D5-7003-A826-EC46-26997C6E7AF6}" dt="2024-05-02T12:25:58.106" v="138" actId="1076"/>
          <ac:grpSpMkLst>
            <pc:docMk/>
            <pc:sldMk cId="422729397" sldId="286"/>
            <ac:grpSpMk id="2" creationId="{EAC0FECE-BB7C-B62B-5D5D-EA5591679158}"/>
          </ac:grpSpMkLst>
        </pc:grpChg>
        <pc:picChg chg="del">
          <ac:chgData name="Debora Charrance" userId="S::debora.charrance@iit.it::d799bf95-1dfd-4cf6-9f91-8903f5a8c69a" providerId="AD" clId="Web-{A76394D5-7003-A826-EC46-26997C6E7AF6}" dt="2024-05-02T12:20:48.222" v="72"/>
          <ac:picMkLst>
            <pc:docMk/>
            <pc:sldMk cId="422729397" sldId="286"/>
            <ac:picMk id="3" creationId="{FCAF3D79-7624-30B3-F874-0CCAB76B9F29}"/>
          </ac:picMkLst>
        </pc:picChg>
        <pc:picChg chg="add">
          <ac:chgData name="Debora Charrance" userId="S::debora.charrance@iit.it::d799bf95-1dfd-4cf6-9f91-8903f5a8c69a" providerId="AD" clId="Web-{A76394D5-7003-A826-EC46-26997C6E7AF6}" dt="2024-05-02T12:22:05.131" v="80"/>
          <ac:picMkLst>
            <pc:docMk/>
            <pc:sldMk cId="422729397" sldId="286"/>
            <ac:picMk id="4" creationId="{D2E9CD39-CA67-5F2D-72D6-1D1AF759AE7F}"/>
          </ac:picMkLst>
        </pc:picChg>
        <pc:cxnChg chg="mod">
          <ac:chgData name="Debora Charrance" userId="S::debora.charrance@iit.it::d799bf95-1dfd-4cf6-9f91-8903f5a8c69a" providerId="AD" clId="Web-{A76394D5-7003-A826-EC46-26997C6E7AF6}" dt="2024-05-02T12:26:14.559" v="141" actId="1076"/>
          <ac:cxnSpMkLst>
            <pc:docMk/>
            <pc:sldMk cId="422729397" sldId="286"/>
            <ac:cxnSpMk id="104" creationId="{00000000-0000-0000-0000-000000000000}"/>
          </ac:cxnSpMkLst>
        </pc:cxnChg>
      </pc:sldChg>
      <pc:sldChg chg="delSp modSp add del ord replId">
        <pc:chgData name="Debora Charrance" userId="S::debora.charrance@iit.it::d799bf95-1dfd-4cf6-9f91-8903f5a8c69a" providerId="AD" clId="Web-{A76394D5-7003-A826-EC46-26997C6E7AF6}" dt="2024-05-02T12:20:39.144" v="70"/>
        <pc:sldMkLst>
          <pc:docMk/>
          <pc:sldMk cId="2734127798" sldId="286"/>
        </pc:sldMkLst>
        <pc:spChg chg="del mod">
          <ac:chgData name="Debora Charrance" userId="S::debora.charrance@iit.it::d799bf95-1dfd-4cf6-9f91-8903f5a8c69a" providerId="AD" clId="Web-{A76394D5-7003-A826-EC46-26997C6E7AF6}" dt="2024-05-02T12:20:33.050" v="69"/>
          <ac:spMkLst>
            <pc:docMk/>
            <pc:sldMk cId="2734127798" sldId="286"/>
            <ac:spMk id="103" creationId="{00000000-0000-0000-0000-000000000000}"/>
          </ac:spMkLst>
        </pc:spChg>
        <pc:picChg chg="del">
          <ac:chgData name="Debora Charrance" userId="S::debora.charrance@iit.it::d799bf95-1dfd-4cf6-9f91-8903f5a8c69a" providerId="AD" clId="Web-{A76394D5-7003-A826-EC46-26997C6E7AF6}" dt="2024-05-02T12:20:06.752" v="63"/>
          <ac:picMkLst>
            <pc:docMk/>
            <pc:sldMk cId="2734127798" sldId="286"/>
            <ac:picMk id="3" creationId="{FCAF3D79-7624-30B3-F874-0CCAB76B9F29}"/>
          </ac:picMkLst>
        </pc:picChg>
      </pc:sldChg>
      <pc:sldChg chg="addSp delSp modSp add del replId">
        <pc:chgData name="Debora Charrance" userId="S::debora.charrance@iit.it::d799bf95-1dfd-4cf6-9f91-8903f5a8c69a" providerId="AD" clId="Web-{A76394D5-7003-A826-EC46-26997C6E7AF6}" dt="2024-05-02T12:33:24.228" v="298"/>
        <pc:sldMkLst>
          <pc:docMk/>
          <pc:sldMk cId="1245453212" sldId="287"/>
        </pc:sldMkLst>
        <pc:spChg chg="add mod">
          <ac:chgData name="Debora Charrance" userId="S::debora.charrance@iit.it::d799bf95-1dfd-4cf6-9f91-8903f5a8c69a" providerId="AD" clId="Web-{A76394D5-7003-A826-EC46-26997C6E7AF6}" dt="2024-05-02T12:28:31.563" v="180" actId="1076"/>
          <ac:spMkLst>
            <pc:docMk/>
            <pc:sldMk cId="1245453212" sldId="287"/>
            <ac:spMk id="3" creationId="{76FCC785-06E4-9FE1-11CC-FF8C6E7CDEA8}"/>
          </ac:spMkLst>
        </pc:spChg>
        <pc:spChg chg="del mod">
          <ac:chgData name="Debora Charrance" userId="S::debora.charrance@iit.it::d799bf95-1dfd-4cf6-9f91-8903f5a8c69a" providerId="AD" clId="Web-{A76394D5-7003-A826-EC46-26997C6E7AF6}" dt="2024-05-02T12:26:46.373" v="150"/>
          <ac:spMkLst>
            <pc:docMk/>
            <pc:sldMk cId="1245453212" sldId="287"/>
            <ac:spMk id="8" creationId="{2A133F92-06DE-18FE-F7A8-7CEB6632F913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27:47.093" v="172" actId="1076"/>
          <ac:spMkLst>
            <pc:docMk/>
            <pc:sldMk cId="1245453212" sldId="287"/>
            <ac:spMk id="9" creationId="{1DC86D55-8133-FF0E-438B-FE3B432D2639}"/>
          </ac:spMkLst>
        </pc:spChg>
        <pc:spChg chg="del mod">
          <ac:chgData name="Debora Charrance" userId="S::debora.charrance@iit.it::d799bf95-1dfd-4cf6-9f91-8903f5a8c69a" providerId="AD" clId="Web-{A76394D5-7003-A826-EC46-26997C6E7AF6}" dt="2024-05-02T12:26:38.904" v="146"/>
          <ac:spMkLst>
            <pc:docMk/>
            <pc:sldMk cId="1245453212" sldId="287"/>
            <ac:spMk id="10" creationId="{26D80EEA-1916-9B37-959F-77FF11FD97E7}"/>
          </ac:spMkLst>
        </pc:spChg>
        <pc:grpChg chg="del">
          <ac:chgData name="Debora Charrance" userId="S::debora.charrance@iit.it::d799bf95-1dfd-4cf6-9f91-8903f5a8c69a" providerId="AD" clId="Web-{A76394D5-7003-A826-EC46-26997C6E7AF6}" dt="2024-05-02T12:26:35.419" v="143"/>
          <ac:grpSpMkLst>
            <pc:docMk/>
            <pc:sldMk cId="1245453212" sldId="287"/>
            <ac:grpSpMk id="2" creationId="{EAC0FECE-BB7C-B62B-5D5D-EA5591679158}"/>
          </ac:grpSpMkLst>
        </pc:grpChg>
        <pc:graphicFrameChg chg="add mod">
          <ac:chgData name="Debora Charrance" userId="S::debora.charrance@iit.it::d799bf95-1dfd-4cf6-9f91-8903f5a8c69a" providerId="AD" clId="Web-{A76394D5-7003-A826-EC46-26997C6E7AF6}" dt="2024-05-02T12:28:24.157" v="179" actId="1076"/>
          <ac:graphicFrameMkLst>
            <pc:docMk/>
            <pc:sldMk cId="1245453212" sldId="287"/>
            <ac:graphicFrameMk id="11" creationId="{026BC264-F0BA-D65D-29D4-954416206EEC}"/>
          </ac:graphicFrameMkLst>
        </pc:graphicFrameChg>
        <pc:cxnChg chg="mod">
          <ac:chgData name="Debora Charrance" userId="S::debora.charrance@iit.it::d799bf95-1dfd-4cf6-9f91-8903f5a8c69a" providerId="AD" clId="Web-{A76394D5-7003-A826-EC46-26997C6E7AF6}" dt="2024-05-02T12:26:42.310" v="148" actId="1076"/>
          <ac:cxnSpMkLst>
            <pc:docMk/>
            <pc:sldMk cId="1245453212" sldId="287"/>
            <ac:cxnSpMk id="104" creationId="{00000000-0000-0000-0000-000000000000}"/>
          </ac:cxnSpMkLst>
        </pc:cxnChg>
      </pc:sldChg>
      <pc:sldChg chg="addSp delSp modSp add del replId">
        <pc:chgData name="Debora Charrance" userId="S::debora.charrance@iit.it::d799bf95-1dfd-4cf6-9f91-8903f5a8c69a" providerId="AD" clId="Web-{A76394D5-7003-A826-EC46-26997C6E7AF6}" dt="2024-05-02T12:33:23.853" v="297"/>
        <pc:sldMkLst>
          <pc:docMk/>
          <pc:sldMk cId="1210402688" sldId="288"/>
        </pc:sldMkLst>
        <pc:spChg chg="add mod">
          <ac:chgData name="Debora Charrance" userId="S::debora.charrance@iit.it::d799bf95-1dfd-4cf6-9f91-8903f5a8c69a" providerId="AD" clId="Web-{A76394D5-7003-A826-EC46-26997C6E7AF6}" dt="2024-05-02T12:29:19.127" v="187" actId="1076"/>
          <ac:spMkLst>
            <pc:docMk/>
            <pc:sldMk cId="1210402688" sldId="288"/>
            <ac:spMk id="2" creationId="{B8B55ACD-9399-4DBA-3CA2-9E4C33592289}"/>
          </ac:spMkLst>
        </pc:spChg>
        <pc:spChg chg="del">
          <ac:chgData name="Debora Charrance" userId="S::debora.charrance@iit.it::d799bf95-1dfd-4cf6-9f91-8903f5a8c69a" providerId="AD" clId="Web-{A76394D5-7003-A826-EC46-26997C6E7AF6}" dt="2024-05-02T12:28:50.970" v="185"/>
          <ac:spMkLst>
            <pc:docMk/>
            <pc:sldMk cId="1210402688" sldId="288"/>
            <ac:spMk id="3" creationId="{76FCC785-06E4-9FE1-11CC-FF8C6E7CDEA8}"/>
          </ac:spMkLst>
        </pc:spChg>
        <pc:spChg chg="add del mod">
          <ac:chgData name="Debora Charrance" userId="S::debora.charrance@iit.it::d799bf95-1dfd-4cf6-9f91-8903f5a8c69a" providerId="AD" clId="Web-{A76394D5-7003-A826-EC46-26997C6E7AF6}" dt="2024-05-02T12:31:39.459" v="265" actId="1076"/>
          <ac:spMkLst>
            <pc:docMk/>
            <pc:sldMk cId="1210402688" sldId="288"/>
            <ac:spMk id="4" creationId="{49C76651-2036-0551-C68D-F8AC19C8A041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31:23.287" v="260" actId="1076"/>
          <ac:spMkLst>
            <pc:docMk/>
            <pc:sldMk cId="1210402688" sldId="288"/>
            <ac:spMk id="5" creationId="{17AE0383-196C-DB88-BFB2-73B52FD90BC6}"/>
          </ac:spMkLst>
        </pc:spChg>
        <pc:spChg chg="add del mod">
          <ac:chgData name="Debora Charrance" userId="S::debora.charrance@iit.it::d799bf95-1dfd-4cf6-9f91-8903f5a8c69a" providerId="AD" clId="Web-{A76394D5-7003-A826-EC46-26997C6E7AF6}" dt="2024-05-02T12:30:57.989" v="250"/>
          <ac:spMkLst>
            <pc:docMk/>
            <pc:sldMk cId="1210402688" sldId="288"/>
            <ac:spMk id="6" creationId="{AC1040CD-93A3-011C-8F0A-AFADE3076EB7}"/>
          </ac:spMkLst>
        </pc:spChg>
        <pc:spChg chg="add del mod">
          <ac:chgData name="Debora Charrance" userId="S::debora.charrance@iit.it::d799bf95-1dfd-4cf6-9f91-8903f5a8c69a" providerId="AD" clId="Web-{A76394D5-7003-A826-EC46-26997C6E7AF6}" dt="2024-05-02T12:30:48.770" v="247"/>
          <ac:spMkLst>
            <pc:docMk/>
            <pc:sldMk cId="1210402688" sldId="288"/>
            <ac:spMk id="7" creationId="{B7848806-CC53-2324-DAA8-CC832B24B6FF}"/>
          </ac:spMkLst>
        </pc:spChg>
        <pc:spChg chg="add del mod">
          <ac:chgData name="Debora Charrance" userId="S::debora.charrance@iit.it::d799bf95-1dfd-4cf6-9f91-8903f5a8c69a" providerId="AD" clId="Web-{A76394D5-7003-A826-EC46-26997C6E7AF6}" dt="2024-05-02T12:30:48.770" v="246"/>
          <ac:spMkLst>
            <pc:docMk/>
            <pc:sldMk cId="1210402688" sldId="288"/>
            <ac:spMk id="8" creationId="{807E374B-3E15-9116-CE14-493EDF16A74D}"/>
          </ac:spMkLst>
        </pc:spChg>
        <pc:spChg chg="del mod">
          <ac:chgData name="Debora Charrance" userId="S::debora.charrance@iit.it::d799bf95-1dfd-4cf6-9f91-8903f5a8c69a" providerId="AD" clId="Web-{A76394D5-7003-A826-EC46-26997C6E7AF6}" dt="2024-05-02T12:28:47.361" v="184"/>
          <ac:spMkLst>
            <pc:docMk/>
            <pc:sldMk cId="1210402688" sldId="288"/>
            <ac:spMk id="9" creationId="{1DC86D55-8133-FF0E-438B-FE3B432D2639}"/>
          </ac:spMkLst>
        </pc:spChg>
        <pc:spChg chg="add del mod">
          <ac:chgData name="Debora Charrance" userId="S::debora.charrance@iit.it::d799bf95-1dfd-4cf6-9f91-8903f5a8c69a" providerId="AD" clId="Web-{A76394D5-7003-A826-EC46-26997C6E7AF6}" dt="2024-05-02T12:30:48.770" v="245"/>
          <ac:spMkLst>
            <pc:docMk/>
            <pc:sldMk cId="1210402688" sldId="288"/>
            <ac:spMk id="10" creationId="{8D21603B-1EC0-1B10-0D2A-76CCC18B75E8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31:53.725" v="267" actId="1076"/>
          <ac:spMkLst>
            <pc:docMk/>
            <pc:sldMk cId="1210402688" sldId="288"/>
            <ac:spMk id="13" creationId="{B7848806-CC53-2324-DAA8-CC832B24B6FF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31:53.756" v="268" actId="1076"/>
          <ac:spMkLst>
            <pc:docMk/>
            <pc:sldMk cId="1210402688" sldId="288"/>
            <ac:spMk id="14" creationId="{807E374B-3E15-9116-CE14-493EDF16A74D}"/>
          </ac:spMkLst>
        </pc:spChg>
        <pc:spChg chg="add mod">
          <ac:chgData name="Debora Charrance" userId="S::debora.charrance@iit.it::d799bf95-1dfd-4cf6-9f91-8903f5a8c69a" providerId="AD" clId="Web-{A76394D5-7003-A826-EC46-26997C6E7AF6}" dt="2024-05-02T12:31:53.772" v="269" actId="1076"/>
          <ac:spMkLst>
            <pc:docMk/>
            <pc:sldMk cId="1210402688" sldId="288"/>
            <ac:spMk id="15" creationId="{8D21603B-1EC0-1B10-0D2A-76CCC18B75E8}"/>
          </ac:spMkLst>
        </pc:spChg>
        <pc:graphicFrameChg chg="del">
          <ac:chgData name="Debora Charrance" userId="S::debora.charrance@iit.it::d799bf95-1dfd-4cf6-9f91-8903f5a8c69a" providerId="AD" clId="Web-{A76394D5-7003-A826-EC46-26997C6E7AF6}" dt="2024-05-02T12:28:44.814" v="183"/>
          <ac:graphicFrameMkLst>
            <pc:docMk/>
            <pc:sldMk cId="1210402688" sldId="288"/>
            <ac:graphicFrameMk id="11" creationId="{026BC264-F0BA-D65D-29D4-954416206EEC}"/>
          </ac:graphicFrameMkLst>
        </pc:graphicFrameChg>
        <pc:graphicFrameChg chg="add mod">
          <ac:chgData name="Debora Charrance" userId="S::debora.charrance@iit.it::d799bf95-1dfd-4cf6-9f91-8903f5a8c69a" providerId="AD" clId="Web-{A76394D5-7003-A826-EC46-26997C6E7AF6}" dt="2024-05-02T12:31:44.678" v="266" actId="1076"/>
          <ac:graphicFrameMkLst>
            <pc:docMk/>
            <pc:sldMk cId="1210402688" sldId="288"/>
            <ac:graphicFrameMk id="12" creationId="{8E05A238-1D86-7D72-052C-C403F507E97E}"/>
          </ac:graphicFrameMkLst>
        </pc:graphicFrameChg>
        <pc:cxnChg chg="mod">
          <ac:chgData name="Debora Charrance" userId="S::debora.charrance@iit.it::d799bf95-1dfd-4cf6-9f91-8903f5a8c69a" providerId="AD" clId="Web-{A76394D5-7003-A826-EC46-26997C6E7AF6}" dt="2024-05-02T12:30:15.269" v="238" actId="1076"/>
          <ac:cxnSpMkLst>
            <pc:docMk/>
            <pc:sldMk cId="1210402688" sldId="288"/>
            <ac:cxnSpMk id="104" creationId="{00000000-0000-0000-0000-000000000000}"/>
          </ac:cxnSpMkLst>
        </pc:cxnChg>
      </pc:sldChg>
    </pc:docChg>
  </pc:docChgLst>
  <pc:docChgLst>
    <pc:chgData name="Federica Furia" userId="S::federica.furia@iit.it::638aa7d1-f5ae-467a-a0a1-9d93bec93f73" providerId="AD" clId="Web-{7C1BECD6-C9FB-D558-0724-33C73CE96E54}"/>
    <pc:docChg chg="modSld">
      <pc:chgData name="Federica Furia" userId="S::federica.furia@iit.it::638aa7d1-f5ae-467a-a0a1-9d93bec93f73" providerId="AD" clId="Web-{7C1BECD6-C9FB-D558-0724-33C73CE96E54}" dt="2024-05-02T12:37:02.205" v="8"/>
      <pc:docMkLst>
        <pc:docMk/>
      </pc:docMkLst>
      <pc:sldChg chg="addSp delSp modSp mod modShow">
        <pc:chgData name="Federica Furia" userId="S::federica.furia@iit.it::638aa7d1-f5ae-467a-a0a1-9d93bec93f73" providerId="AD" clId="Web-{7C1BECD6-C9FB-D558-0724-33C73CE96E54}" dt="2024-05-02T12:37:02.205" v="8"/>
        <pc:sldMkLst>
          <pc:docMk/>
          <pc:sldMk cId="351444713" sldId="285"/>
        </pc:sldMkLst>
        <pc:picChg chg="add del mod">
          <ac:chgData name="Federica Furia" userId="S::federica.furia@iit.it::638aa7d1-f5ae-467a-a0a1-9d93bec93f73" providerId="AD" clId="Web-{7C1BECD6-C9FB-D558-0724-33C73CE96E54}" dt="2024-05-02T12:35:44.484" v="3"/>
          <ac:picMkLst>
            <pc:docMk/>
            <pc:sldMk cId="351444713" sldId="285"/>
            <ac:picMk id="2" creationId="{34C8910E-C583-FFA5-A1F1-7854CF3D74CF}"/>
          </ac:picMkLst>
        </pc:picChg>
        <pc:picChg chg="add mod">
          <ac:chgData name="Federica Furia" userId="S::federica.furia@iit.it::638aa7d1-f5ae-467a-a0a1-9d93bec93f73" providerId="AD" clId="Web-{7C1BECD6-C9FB-D558-0724-33C73CE96E54}" dt="2024-05-02T12:36:56.970" v="7" actId="1076"/>
          <ac:picMkLst>
            <pc:docMk/>
            <pc:sldMk cId="351444713" sldId="285"/>
            <ac:picMk id="4" creationId="{0B69A2EB-F90D-E176-D51E-847229ADD89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ria\Desktop\Collaborations\Humanitas\GermlineMut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uria\Desktop\Collaborations\Humanitas\GermlineMutations58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uria\Desktop\Collaborations\Humanitas\GermlineMutations58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ria\Desktop\Collaborations\Humanitas\GermlineMut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uria\Desktop\Collaborations\Humanitas\GermlineMutations58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uria\Desktop\Collaborations\Humanitas\GermlineMutations58p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ria\Desktop\Collaborations\Humanitas\SomaticMutationsN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50065722415137"/>
          <c:y val="0.16873523137857285"/>
          <c:w val="0.40099854364860937"/>
          <c:h val="0.7921060229346355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574460773393347"/>
          <c:y val="0.27175572519083968"/>
          <c:w val="0.20744679982213102"/>
          <c:h val="0.50954234537476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F2-4552-9DA0-DD59A10EF8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F2-4552-9DA0-DD59A10EF8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F2-4552-9DA0-DD59A10EF8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F2-4552-9DA0-DD59A10EF87F}"/>
              </c:ext>
            </c:extLst>
          </c:dPt>
          <c:dLbls>
            <c:dLbl>
              <c:idx val="0"/>
              <c:layout>
                <c:manualLayout>
                  <c:x val="-7.3315920869663223E-2"/>
                  <c:y val="-0.21807008475085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F2-4552-9DA0-DD59A10EF8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7F2-4552-9DA0-DD59A10EF87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380E4-85DF-4572-8880-A75A5E862E92}" type="PERCENTAGE">
                      <a:rPr lang="en-US" sz="160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F2-4552-9DA0-DD59A10EF87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4C127FD-C2EC-47A9-83EC-7D97D24543D7}" type="PERCENTAGE">
                      <a:rPr lang="en-US" sz="140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F2-4552-9DA0-DD59A10EF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'Pt58-aggiornato'!$B$14:$E$14</c:f>
              <c:strCache>
                <c:ptCount val="4"/>
                <c:pt idx="0">
                  <c:v>Absence of variants </c:v>
                </c:pt>
                <c:pt idx="1">
                  <c:v>Genes predisposing to PDAC</c:v>
                </c:pt>
                <c:pt idx="2">
                  <c:v>Genes predisposing to other types of cancer</c:v>
                </c:pt>
                <c:pt idx="3">
                  <c:v>Genes associated with hereditary pancreatitis</c:v>
                </c:pt>
              </c:strCache>
            </c:strRef>
          </c:cat>
          <c:val>
            <c:numRef>
              <c:f>'Pt58-aggiornato'!$B$16:$E$16</c:f>
              <c:numCache>
                <c:formatCode>0.00</c:formatCode>
                <c:ptCount val="4"/>
                <c:pt idx="0">
                  <c:v>79.310344827586206</c:v>
                </c:pt>
                <c:pt idx="1">
                  <c:v>8.6206896551724146</c:v>
                </c:pt>
                <c:pt idx="2">
                  <c:v>10.344827586206897</c:v>
                </c:pt>
                <c:pt idx="3">
                  <c:v>1.7241379310344827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F2-4552-9DA0-DD59A10EF87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574460773393347"/>
          <c:y val="0.27175572519083968"/>
          <c:w val="0.20744679982213102"/>
          <c:h val="0.50954234537476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50065722415137"/>
          <c:y val="0.16873523137857285"/>
          <c:w val="0.40099854364860937"/>
          <c:h val="0.7921060229346355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574460773393347"/>
          <c:y val="0.27175572519083968"/>
          <c:w val="0.20744679982213102"/>
          <c:h val="0.50954234537476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F2-4552-9DA0-DD59A10EF8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F2-4552-9DA0-DD59A10EF8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F2-4552-9DA0-DD59A10EF8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F2-4552-9DA0-DD59A10EF87F}"/>
              </c:ext>
            </c:extLst>
          </c:dPt>
          <c:dLbls>
            <c:dLbl>
              <c:idx val="0"/>
              <c:layout>
                <c:manualLayout>
                  <c:x val="-7.3315920869663223E-2"/>
                  <c:y val="-0.21807008475085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F2-4552-9DA0-DD59A10EF8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7F2-4552-9DA0-DD59A10EF87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380E4-85DF-4572-8880-A75A5E862E92}" type="PERCENTAGE">
                      <a:rPr lang="en-US" sz="160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F2-4552-9DA0-DD59A10EF87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4C127FD-C2EC-47A9-83EC-7D97D24543D7}" type="PERCENTAGE">
                      <a:rPr lang="en-US" sz="140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F2-4552-9DA0-DD59A10EF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'Pt58-aggiornato'!$B$14:$E$14</c:f>
              <c:strCache>
                <c:ptCount val="4"/>
                <c:pt idx="0">
                  <c:v>Absence of variants </c:v>
                </c:pt>
                <c:pt idx="1">
                  <c:v>Genes predisposing to PDAC</c:v>
                </c:pt>
                <c:pt idx="2">
                  <c:v>Genes predisposing to other types of cancer</c:v>
                </c:pt>
                <c:pt idx="3">
                  <c:v>Genes associated with hereditary pancreatitis</c:v>
                </c:pt>
              </c:strCache>
            </c:strRef>
          </c:cat>
          <c:val>
            <c:numRef>
              <c:f>'Pt58-aggiornato'!$B$16:$E$16</c:f>
              <c:numCache>
                <c:formatCode>0.00</c:formatCode>
                <c:ptCount val="4"/>
                <c:pt idx="0">
                  <c:v>79.310344827586206</c:v>
                </c:pt>
                <c:pt idx="1">
                  <c:v>8.6206896551724146</c:v>
                </c:pt>
                <c:pt idx="2">
                  <c:v>10.344827586206897</c:v>
                </c:pt>
                <c:pt idx="3">
                  <c:v>1.7241379310344827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F2-4552-9DA0-DD59A10EF87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574460773393347"/>
          <c:y val="0.27175572519083968"/>
          <c:w val="0.20744679982213102"/>
          <c:h val="0.50954234537476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SomaticVariants!$D$1</c:f>
              <c:strCache>
                <c:ptCount val="1"/>
                <c:pt idx="0">
                  <c:v>Percentage (%) of SNVs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SomaticVariants!$A$2:$A$7</c:f>
              <c:strCache>
                <c:ptCount val="6"/>
                <c:pt idx="0">
                  <c:v>KRAS </c:v>
                </c:pt>
                <c:pt idx="1">
                  <c:v>NRAS</c:v>
                </c:pt>
                <c:pt idx="2">
                  <c:v>TP53 </c:v>
                </c:pt>
                <c:pt idx="3">
                  <c:v>SMAD4</c:v>
                </c:pt>
                <c:pt idx="4">
                  <c:v>CDKN2A</c:v>
                </c:pt>
                <c:pt idx="5">
                  <c:v>GNAS</c:v>
                </c:pt>
              </c:strCache>
            </c:strRef>
          </c:cat>
          <c:val>
            <c:numRef>
              <c:f>SomaticVariants!$D$2:$D$7</c:f>
              <c:numCache>
                <c:formatCode>0.00</c:formatCode>
                <c:ptCount val="6"/>
                <c:pt idx="0">
                  <c:v>73.214285714285708</c:v>
                </c:pt>
                <c:pt idx="1">
                  <c:v>1.7857142857142858</c:v>
                </c:pt>
                <c:pt idx="2">
                  <c:v>46.428571428571431</c:v>
                </c:pt>
                <c:pt idx="3">
                  <c:v>5.3571428571428568</c:v>
                </c:pt>
                <c:pt idx="4">
                  <c:v>5.3571428571428568</c:v>
                </c:pt>
                <c:pt idx="5">
                  <c:v>1.7857142857142858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B-40DA-BF8C-4304BB900050}"/>
            </c:ext>
          </c:extLst>
        </c:ser>
        <c:ser>
          <c:idx val="1"/>
          <c:order val="1"/>
          <c:tx>
            <c:strRef>
              <c:f>SomaticVariants!$E$1</c:f>
              <c:strCache>
                <c:ptCount val="1"/>
                <c:pt idx="0">
                  <c:v>Percentage (%) of CNVs gain/loss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SomaticVariants!$A$2:$A$7</c:f>
              <c:strCache>
                <c:ptCount val="6"/>
                <c:pt idx="0">
                  <c:v>KRAS </c:v>
                </c:pt>
                <c:pt idx="1">
                  <c:v>NRAS</c:v>
                </c:pt>
                <c:pt idx="2">
                  <c:v>TP53 </c:v>
                </c:pt>
                <c:pt idx="3">
                  <c:v>SMAD4</c:v>
                </c:pt>
                <c:pt idx="4">
                  <c:v>CDKN2A</c:v>
                </c:pt>
                <c:pt idx="5">
                  <c:v>GNAS</c:v>
                </c:pt>
              </c:strCache>
            </c:strRef>
          </c:cat>
          <c:val>
            <c:numRef>
              <c:f>SomaticVariants!$E$2:$E$7</c:f>
              <c:numCache>
                <c:formatCode>0.00</c:formatCode>
                <c:ptCount val="6"/>
                <c:pt idx="0">
                  <c:v>0</c:v>
                </c:pt>
                <c:pt idx="1">
                  <c:v>7.1428571428571432</c:v>
                </c:pt>
                <c:pt idx="2">
                  <c:v>8.9285714285714288</c:v>
                </c:pt>
                <c:pt idx="3">
                  <c:v>16.071428571428573</c:v>
                </c:pt>
                <c:pt idx="4">
                  <c:v>16.071428571428573</c:v>
                </c:pt>
                <c:pt idx="5">
                  <c:v>7.1428571428571432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B-40DA-BF8C-4304BB900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316400"/>
        <c:axId val="493321648"/>
      </c:barChart>
      <c:catAx>
        <c:axId val="493316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key</a:t>
                </a:r>
                <a:r>
                  <a:rPr lang="en-US" baseline="0">
                    <a:solidFill>
                      <a:schemeClr val="tx1"/>
                    </a:solidFill>
                  </a:rPr>
                  <a:t> pancreatic cancer genes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95490358323615"/>
              <c:y val="0.79587185509987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321648"/>
        <c:crosses val="autoZero"/>
        <c:auto val="1"/>
        <c:lblAlgn val="ctr"/>
        <c:lblOffset val="100"/>
        <c:noMultiLvlLbl val="0"/>
      </c:catAx>
      <c:valAx>
        <c:axId val="49332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percentage</a:t>
                </a:r>
                <a:r>
                  <a:rPr lang="en-US" baseline="0">
                    <a:solidFill>
                      <a:schemeClr val="tx1"/>
                    </a:solidFill>
                  </a:rPr>
                  <a:t> (%) of mutations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1697039672674462E-2"/>
              <c:y val="9.429734924211289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31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6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2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44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69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01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29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03bb82fe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03bb82fe7_0_9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</p:txBody>
      </p:sp>
      <p:sp>
        <p:nvSpPr>
          <p:cNvPr id="121" name="Google Shape;121;g2a03bb82fe7_0_9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77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37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38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92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72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f720612f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9f720612fe_0_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29f720612fe_0_2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40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B0A51BB-FECA-CB0C-EAB6-323BC3A3F4E2}"/>
              </a:ext>
            </a:extLst>
          </p:cNvPr>
          <p:cNvGrpSpPr/>
          <p:nvPr userDrawn="1"/>
        </p:nvGrpSpPr>
        <p:grpSpPr>
          <a:xfrm>
            <a:off x="-90238" y="-138363"/>
            <a:ext cx="12526139" cy="7069965"/>
            <a:chOff x="-90238" y="-138363"/>
            <a:chExt cx="12526139" cy="7069965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20C1BDA6-425B-F829-4F06-C507459E6256}"/>
                </a:ext>
              </a:extLst>
            </p:cNvPr>
            <p:cNvSpPr/>
            <p:nvPr/>
          </p:nvSpPr>
          <p:spPr>
            <a:xfrm>
              <a:off x="-90238" y="-138363"/>
              <a:ext cx="7971882" cy="7037904"/>
            </a:xfrm>
            <a:custGeom>
              <a:avLst/>
              <a:gdLst>
                <a:gd name="connsiteX0" fmla="*/ 0 w 9432758"/>
                <a:gd name="connsiteY0" fmla="*/ 7020426 h 7086600"/>
                <a:gd name="connsiteX1" fmla="*/ 48126 w 9432758"/>
                <a:gd name="connsiteY1" fmla="*/ 0 h 7086600"/>
                <a:gd name="connsiteX2" fmla="*/ 1864895 w 9432758"/>
                <a:gd name="connsiteY2" fmla="*/ 2093495 h 7086600"/>
                <a:gd name="connsiteX3" fmla="*/ 3404937 w 9432758"/>
                <a:gd name="connsiteY3" fmla="*/ 2779295 h 7086600"/>
                <a:gd name="connsiteX4" fmla="*/ 4602079 w 9432758"/>
                <a:gd name="connsiteY4" fmla="*/ 4235116 h 7086600"/>
                <a:gd name="connsiteX5" fmla="*/ 5275848 w 9432758"/>
                <a:gd name="connsiteY5" fmla="*/ 5552574 h 7086600"/>
                <a:gd name="connsiteX6" fmla="*/ 8482263 w 9432758"/>
                <a:gd name="connsiteY6" fmla="*/ 6442910 h 7086600"/>
                <a:gd name="connsiteX7" fmla="*/ 9432758 w 9432758"/>
                <a:gd name="connsiteY7" fmla="*/ 7086600 h 7086600"/>
                <a:gd name="connsiteX8" fmla="*/ 0 w 9432758"/>
                <a:gd name="connsiteY8" fmla="*/ 7020426 h 7086600"/>
                <a:gd name="connsiteX0" fmla="*/ 0 w 9432758"/>
                <a:gd name="connsiteY0" fmla="*/ 7020426 h 7086600"/>
                <a:gd name="connsiteX1" fmla="*/ 48126 w 9432758"/>
                <a:gd name="connsiteY1" fmla="*/ 0 h 7086600"/>
                <a:gd name="connsiteX2" fmla="*/ 1864895 w 9432758"/>
                <a:gd name="connsiteY2" fmla="*/ 2093495 h 7086600"/>
                <a:gd name="connsiteX3" fmla="*/ 3404937 w 9432758"/>
                <a:gd name="connsiteY3" fmla="*/ 2779295 h 7086600"/>
                <a:gd name="connsiteX4" fmla="*/ 4602079 w 9432758"/>
                <a:gd name="connsiteY4" fmla="*/ 4235116 h 7086600"/>
                <a:gd name="connsiteX5" fmla="*/ 5077327 w 9432758"/>
                <a:gd name="connsiteY5" fmla="*/ 4902869 h 7086600"/>
                <a:gd name="connsiteX6" fmla="*/ 8482263 w 9432758"/>
                <a:gd name="connsiteY6" fmla="*/ 6442910 h 7086600"/>
                <a:gd name="connsiteX7" fmla="*/ 9432758 w 9432758"/>
                <a:gd name="connsiteY7" fmla="*/ 7086600 h 7086600"/>
                <a:gd name="connsiteX8" fmla="*/ 0 w 9432758"/>
                <a:gd name="connsiteY8" fmla="*/ 7020426 h 7086600"/>
                <a:gd name="connsiteX0" fmla="*/ 0 w 9432758"/>
                <a:gd name="connsiteY0" fmla="*/ 7020426 h 7086600"/>
                <a:gd name="connsiteX1" fmla="*/ 48126 w 9432758"/>
                <a:gd name="connsiteY1" fmla="*/ 0 h 7086600"/>
                <a:gd name="connsiteX2" fmla="*/ 1864895 w 9432758"/>
                <a:gd name="connsiteY2" fmla="*/ 2093495 h 7086600"/>
                <a:gd name="connsiteX3" fmla="*/ 3404937 w 9432758"/>
                <a:gd name="connsiteY3" fmla="*/ 2779295 h 7086600"/>
                <a:gd name="connsiteX4" fmla="*/ 4602079 w 9432758"/>
                <a:gd name="connsiteY4" fmla="*/ 4235116 h 7086600"/>
                <a:gd name="connsiteX5" fmla="*/ 5077327 w 9432758"/>
                <a:gd name="connsiteY5" fmla="*/ 4902869 h 7086600"/>
                <a:gd name="connsiteX6" fmla="*/ 6896942 w 9432758"/>
                <a:gd name="connsiteY6" fmla="*/ 6248127 h 7086600"/>
                <a:gd name="connsiteX7" fmla="*/ 9432758 w 9432758"/>
                <a:gd name="connsiteY7" fmla="*/ 7086600 h 7086600"/>
                <a:gd name="connsiteX8" fmla="*/ 0 w 9432758"/>
                <a:gd name="connsiteY8" fmla="*/ 7020426 h 7086600"/>
                <a:gd name="connsiteX0" fmla="*/ 0 w 7977293"/>
                <a:gd name="connsiteY0" fmla="*/ 7020426 h 7020426"/>
                <a:gd name="connsiteX1" fmla="*/ 48126 w 7977293"/>
                <a:gd name="connsiteY1" fmla="*/ 0 h 7020426"/>
                <a:gd name="connsiteX2" fmla="*/ 1864895 w 7977293"/>
                <a:gd name="connsiteY2" fmla="*/ 2093495 h 7020426"/>
                <a:gd name="connsiteX3" fmla="*/ 3404937 w 7977293"/>
                <a:gd name="connsiteY3" fmla="*/ 2779295 h 7020426"/>
                <a:gd name="connsiteX4" fmla="*/ 4602079 w 7977293"/>
                <a:gd name="connsiteY4" fmla="*/ 4235116 h 7020426"/>
                <a:gd name="connsiteX5" fmla="*/ 5077327 w 7977293"/>
                <a:gd name="connsiteY5" fmla="*/ 4902869 h 7020426"/>
                <a:gd name="connsiteX6" fmla="*/ 6896942 w 7977293"/>
                <a:gd name="connsiteY6" fmla="*/ 6248127 h 7020426"/>
                <a:gd name="connsiteX7" fmla="*/ 7977293 w 7977293"/>
                <a:gd name="connsiteY7" fmla="*/ 6989208 h 7020426"/>
                <a:gd name="connsiteX8" fmla="*/ 0 w 7977293"/>
                <a:gd name="connsiteY8" fmla="*/ 7020426 h 7020426"/>
                <a:gd name="connsiteX0" fmla="*/ 0 w 7971882"/>
                <a:gd name="connsiteY0" fmla="*/ 7020426 h 7037904"/>
                <a:gd name="connsiteX1" fmla="*/ 48126 w 7971882"/>
                <a:gd name="connsiteY1" fmla="*/ 0 h 7037904"/>
                <a:gd name="connsiteX2" fmla="*/ 1864895 w 7971882"/>
                <a:gd name="connsiteY2" fmla="*/ 2093495 h 7037904"/>
                <a:gd name="connsiteX3" fmla="*/ 3404937 w 7971882"/>
                <a:gd name="connsiteY3" fmla="*/ 2779295 h 7037904"/>
                <a:gd name="connsiteX4" fmla="*/ 4602079 w 7971882"/>
                <a:gd name="connsiteY4" fmla="*/ 4235116 h 7037904"/>
                <a:gd name="connsiteX5" fmla="*/ 5077327 w 7971882"/>
                <a:gd name="connsiteY5" fmla="*/ 4902869 h 7037904"/>
                <a:gd name="connsiteX6" fmla="*/ 6896942 w 7971882"/>
                <a:gd name="connsiteY6" fmla="*/ 6248127 h 7037904"/>
                <a:gd name="connsiteX7" fmla="*/ 7971882 w 7971882"/>
                <a:gd name="connsiteY7" fmla="*/ 7037904 h 7037904"/>
                <a:gd name="connsiteX8" fmla="*/ 0 w 7971882"/>
                <a:gd name="connsiteY8" fmla="*/ 7020426 h 7037904"/>
                <a:gd name="connsiteX0" fmla="*/ 0 w 7971882"/>
                <a:gd name="connsiteY0" fmla="*/ 7020426 h 7037904"/>
                <a:gd name="connsiteX1" fmla="*/ 48126 w 7971882"/>
                <a:gd name="connsiteY1" fmla="*/ 0 h 7037904"/>
                <a:gd name="connsiteX2" fmla="*/ 1864895 w 7971882"/>
                <a:gd name="connsiteY2" fmla="*/ 2093495 h 7037904"/>
                <a:gd name="connsiteX3" fmla="*/ 3404937 w 7971882"/>
                <a:gd name="connsiteY3" fmla="*/ 2779295 h 7037904"/>
                <a:gd name="connsiteX4" fmla="*/ 4602079 w 7971882"/>
                <a:gd name="connsiteY4" fmla="*/ 4235116 h 7037904"/>
                <a:gd name="connsiteX5" fmla="*/ 5077327 w 7971882"/>
                <a:gd name="connsiteY5" fmla="*/ 4902869 h 7037904"/>
                <a:gd name="connsiteX6" fmla="*/ 6269306 w 7971882"/>
                <a:gd name="connsiteY6" fmla="*/ 6161557 h 7037904"/>
                <a:gd name="connsiteX7" fmla="*/ 7971882 w 7971882"/>
                <a:gd name="connsiteY7" fmla="*/ 7037904 h 7037904"/>
                <a:gd name="connsiteX8" fmla="*/ 0 w 7971882"/>
                <a:gd name="connsiteY8" fmla="*/ 7020426 h 703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1882" h="7037904">
                  <a:moveTo>
                    <a:pt x="0" y="7020426"/>
                  </a:moveTo>
                  <a:lnTo>
                    <a:pt x="48126" y="0"/>
                  </a:lnTo>
                  <a:lnTo>
                    <a:pt x="1864895" y="2093495"/>
                  </a:lnTo>
                  <a:lnTo>
                    <a:pt x="3404937" y="2779295"/>
                  </a:lnTo>
                  <a:lnTo>
                    <a:pt x="4602079" y="4235116"/>
                  </a:lnTo>
                  <a:lnTo>
                    <a:pt x="5077327" y="4902869"/>
                  </a:lnTo>
                  <a:lnTo>
                    <a:pt x="6269306" y="6161557"/>
                  </a:lnTo>
                  <a:lnTo>
                    <a:pt x="7971882" y="7037904"/>
                  </a:lnTo>
                  <a:lnTo>
                    <a:pt x="0" y="7020426"/>
                  </a:lnTo>
                  <a:close/>
                </a:path>
              </a:pathLst>
            </a:custGeom>
            <a:solidFill>
              <a:srgbClr val="1C3D6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7FC488D-3B8E-2484-07EB-51618993A0E2}"/>
                </a:ext>
              </a:extLst>
            </p:cNvPr>
            <p:cNvSpPr/>
            <p:nvPr/>
          </p:nvSpPr>
          <p:spPr>
            <a:xfrm rot="10800000">
              <a:off x="6398725" y="6202160"/>
              <a:ext cx="2965837" cy="710317"/>
            </a:xfrm>
            <a:custGeom>
              <a:avLst/>
              <a:gdLst>
                <a:gd name="connsiteX0" fmla="*/ 2173357 w 2520564"/>
                <a:gd name="connsiteY0" fmla="*/ 659958 h 659958"/>
                <a:gd name="connsiteX1" fmla="*/ 1685677 w 2520564"/>
                <a:gd name="connsiteY1" fmla="*/ 424069 h 659958"/>
                <a:gd name="connsiteX2" fmla="*/ 980661 w 2520564"/>
                <a:gd name="connsiteY2" fmla="*/ 588396 h 659958"/>
                <a:gd name="connsiteX3" fmla="*/ 233238 w 2520564"/>
                <a:gd name="connsiteY3" fmla="*/ 500932 h 659958"/>
                <a:gd name="connsiteX4" fmla="*/ 0 w 2520564"/>
                <a:gd name="connsiteY4" fmla="*/ 0 h 659958"/>
                <a:gd name="connsiteX5" fmla="*/ 2520564 w 2520564"/>
                <a:gd name="connsiteY5" fmla="*/ 2650 h 659958"/>
                <a:gd name="connsiteX6" fmla="*/ 2173357 w 2520564"/>
                <a:gd name="connsiteY6" fmla="*/ 659958 h 659958"/>
                <a:gd name="connsiteX0" fmla="*/ 2587768 w 2934975"/>
                <a:gd name="connsiteY0" fmla="*/ 657505 h 657505"/>
                <a:gd name="connsiteX1" fmla="*/ 2100088 w 2934975"/>
                <a:gd name="connsiteY1" fmla="*/ 421616 h 657505"/>
                <a:gd name="connsiteX2" fmla="*/ 1395072 w 2934975"/>
                <a:gd name="connsiteY2" fmla="*/ 585943 h 657505"/>
                <a:gd name="connsiteX3" fmla="*/ 647649 w 2934975"/>
                <a:gd name="connsiteY3" fmla="*/ 498479 h 657505"/>
                <a:gd name="connsiteX4" fmla="*/ 0 w 2934975"/>
                <a:gd name="connsiteY4" fmla="*/ 0 h 657505"/>
                <a:gd name="connsiteX5" fmla="*/ 2934975 w 2934975"/>
                <a:gd name="connsiteY5" fmla="*/ 197 h 657505"/>
                <a:gd name="connsiteX6" fmla="*/ 2587768 w 2934975"/>
                <a:gd name="connsiteY6" fmla="*/ 657505 h 657505"/>
                <a:gd name="connsiteX0" fmla="*/ 2587768 w 2934975"/>
                <a:gd name="connsiteY0" fmla="*/ 657505 h 657505"/>
                <a:gd name="connsiteX1" fmla="*/ 2100088 w 2934975"/>
                <a:gd name="connsiteY1" fmla="*/ 421616 h 657505"/>
                <a:gd name="connsiteX2" fmla="*/ 1395072 w 2934975"/>
                <a:gd name="connsiteY2" fmla="*/ 585943 h 657505"/>
                <a:gd name="connsiteX3" fmla="*/ 658140 w 2934975"/>
                <a:gd name="connsiteY3" fmla="*/ 493572 h 657505"/>
                <a:gd name="connsiteX4" fmla="*/ 0 w 2934975"/>
                <a:gd name="connsiteY4" fmla="*/ 0 h 657505"/>
                <a:gd name="connsiteX5" fmla="*/ 2934975 w 2934975"/>
                <a:gd name="connsiteY5" fmla="*/ 197 h 657505"/>
                <a:gd name="connsiteX6" fmla="*/ 2587768 w 2934975"/>
                <a:gd name="connsiteY6" fmla="*/ 657505 h 6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4975" h="657505">
                  <a:moveTo>
                    <a:pt x="2587768" y="657505"/>
                  </a:moveTo>
                  <a:lnTo>
                    <a:pt x="2100088" y="421616"/>
                  </a:lnTo>
                  <a:lnTo>
                    <a:pt x="1395072" y="585943"/>
                  </a:lnTo>
                  <a:lnTo>
                    <a:pt x="658140" y="493572"/>
                  </a:lnTo>
                  <a:lnTo>
                    <a:pt x="0" y="0"/>
                  </a:lnTo>
                  <a:lnTo>
                    <a:pt x="2934975" y="197"/>
                  </a:lnTo>
                  <a:lnTo>
                    <a:pt x="2587768" y="657505"/>
                  </a:lnTo>
                  <a:close/>
                </a:path>
              </a:pathLst>
            </a:custGeom>
            <a:solidFill>
              <a:srgbClr val="787B9C">
                <a:alpha val="5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42C0B84-0AF8-2796-A932-92E8B2BEFBB6}"/>
                </a:ext>
              </a:extLst>
            </p:cNvPr>
            <p:cNvSpPr/>
            <p:nvPr/>
          </p:nvSpPr>
          <p:spPr>
            <a:xfrm rot="10800000">
              <a:off x="8645674" y="6279594"/>
              <a:ext cx="1667123" cy="652007"/>
            </a:xfrm>
            <a:custGeom>
              <a:avLst/>
              <a:gdLst>
                <a:gd name="connsiteX0" fmla="*/ 47707 w 1667123"/>
                <a:gd name="connsiteY0" fmla="*/ 357809 h 652007"/>
                <a:gd name="connsiteX1" fmla="*/ 927652 w 1667123"/>
                <a:gd name="connsiteY1" fmla="*/ 652007 h 652007"/>
                <a:gd name="connsiteX2" fmla="*/ 1667123 w 1667123"/>
                <a:gd name="connsiteY2" fmla="*/ 0 h 652007"/>
                <a:gd name="connsiteX3" fmla="*/ 0 w 1667123"/>
                <a:gd name="connsiteY3" fmla="*/ 23854 h 652007"/>
                <a:gd name="connsiteX4" fmla="*/ 47707 w 1667123"/>
                <a:gd name="connsiteY4" fmla="*/ 357809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123" h="652007">
                  <a:moveTo>
                    <a:pt x="47707" y="357809"/>
                  </a:moveTo>
                  <a:lnTo>
                    <a:pt x="927652" y="652007"/>
                  </a:lnTo>
                  <a:lnTo>
                    <a:pt x="1667123" y="0"/>
                  </a:lnTo>
                  <a:lnTo>
                    <a:pt x="0" y="23854"/>
                  </a:lnTo>
                  <a:lnTo>
                    <a:pt x="47707" y="357809"/>
                  </a:lnTo>
                  <a:close/>
                </a:path>
              </a:pathLst>
            </a:custGeom>
            <a:solidFill>
              <a:srgbClr val="AC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9618086-ACAB-925A-F3BF-2464BDD9CE40}"/>
                </a:ext>
              </a:extLst>
            </p:cNvPr>
            <p:cNvSpPr/>
            <p:nvPr/>
          </p:nvSpPr>
          <p:spPr>
            <a:xfrm rot="10800000">
              <a:off x="11081529" y="6618851"/>
              <a:ext cx="1354372" cy="280947"/>
            </a:xfrm>
            <a:custGeom>
              <a:avLst/>
              <a:gdLst>
                <a:gd name="connsiteX0" fmla="*/ 0 w 1378226"/>
                <a:gd name="connsiteY0" fmla="*/ 13252 h 265044"/>
                <a:gd name="connsiteX1" fmla="*/ 697064 w 1378226"/>
                <a:gd name="connsiteY1" fmla="*/ 265044 h 265044"/>
                <a:gd name="connsiteX2" fmla="*/ 1378226 w 1378226"/>
                <a:gd name="connsiteY2" fmla="*/ 0 h 265044"/>
                <a:gd name="connsiteX3" fmla="*/ 0 w 1378226"/>
                <a:gd name="connsiteY3" fmla="*/ 13252 h 265044"/>
                <a:gd name="connsiteX0" fmla="*/ 0 w 1378226"/>
                <a:gd name="connsiteY0" fmla="*/ 13252 h 241190"/>
                <a:gd name="connsiteX1" fmla="*/ 678511 w 1378226"/>
                <a:gd name="connsiteY1" fmla="*/ 241190 h 241190"/>
                <a:gd name="connsiteX2" fmla="*/ 1378226 w 1378226"/>
                <a:gd name="connsiteY2" fmla="*/ 0 h 241190"/>
                <a:gd name="connsiteX3" fmla="*/ 0 w 1378226"/>
                <a:gd name="connsiteY3" fmla="*/ 13252 h 241190"/>
                <a:gd name="connsiteX0" fmla="*/ 0 w 1372925"/>
                <a:gd name="connsiteY0" fmla="*/ 0 h 278296"/>
                <a:gd name="connsiteX1" fmla="*/ 673210 w 1372925"/>
                <a:gd name="connsiteY1" fmla="*/ 278296 h 278296"/>
                <a:gd name="connsiteX2" fmla="*/ 1372925 w 1372925"/>
                <a:gd name="connsiteY2" fmla="*/ 37106 h 278296"/>
                <a:gd name="connsiteX3" fmla="*/ 0 w 1372925"/>
                <a:gd name="connsiteY3" fmla="*/ 0 h 278296"/>
                <a:gd name="connsiteX0" fmla="*/ 0 w 1372925"/>
                <a:gd name="connsiteY0" fmla="*/ 2651 h 280947"/>
                <a:gd name="connsiteX1" fmla="*/ 673210 w 1372925"/>
                <a:gd name="connsiteY1" fmla="*/ 280947 h 280947"/>
                <a:gd name="connsiteX2" fmla="*/ 1372925 w 1372925"/>
                <a:gd name="connsiteY2" fmla="*/ 0 h 280947"/>
                <a:gd name="connsiteX3" fmla="*/ 0 w 1372925"/>
                <a:gd name="connsiteY3" fmla="*/ 2651 h 28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925" h="280947">
                  <a:moveTo>
                    <a:pt x="0" y="2651"/>
                  </a:moveTo>
                  <a:lnTo>
                    <a:pt x="673210" y="280947"/>
                  </a:lnTo>
                  <a:lnTo>
                    <a:pt x="1372925" y="0"/>
                  </a:lnTo>
                  <a:lnTo>
                    <a:pt x="0" y="2651"/>
                  </a:lnTo>
                  <a:close/>
                </a:path>
              </a:pathLst>
            </a:custGeom>
            <a:solidFill>
              <a:srgbClr val="343442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7F29E13-A48C-3ED5-05EE-D764239373FE}"/>
                </a:ext>
              </a:extLst>
            </p:cNvPr>
            <p:cNvSpPr/>
            <p:nvPr/>
          </p:nvSpPr>
          <p:spPr>
            <a:xfrm rot="10800000">
              <a:off x="7720673" y="6517563"/>
              <a:ext cx="1974574" cy="394915"/>
            </a:xfrm>
            <a:custGeom>
              <a:avLst/>
              <a:gdLst>
                <a:gd name="connsiteX0" fmla="*/ 1974574 w 1974574"/>
                <a:gd name="connsiteY0" fmla="*/ 0 h 394915"/>
                <a:gd name="connsiteX1" fmla="*/ 1600863 w 1974574"/>
                <a:gd name="connsiteY1" fmla="*/ 394915 h 394915"/>
                <a:gd name="connsiteX2" fmla="*/ 1306665 w 1974574"/>
                <a:gd name="connsiteY2" fmla="*/ 212035 h 394915"/>
                <a:gd name="connsiteX3" fmla="*/ 715618 w 1974574"/>
                <a:gd name="connsiteY3" fmla="*/ 235889 h 394915"/>
                <a:gd name="connsiteX4" fmla="*/ 466477 w 1974574"/>
                <a:gd name="connsiteY4" fmla="*/ 379012 h 394915"/>
                <a:gd name="connsiteX5" fmla="*/ 0 w 1974574"/>
                <a:gd name="connsiteY5" fmla="*/ 18553 h 394915"/>
                <a:gd name="connsiteX6" fmla="*/ 1974574 w 1974574"/>
                <a:gd name="connsiteY6" fmla="*/ 0 h 3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574" h="394915">
                  <a:moveTo>
                    <a:pt x="1974574" y="0"/>
                  </a:moveTo>
                  <a:lnTo>
                    <a:pt x="1600863" y="394915"/>
                  </a:lnTo>
                  <a:lnTo>
                    <a:pt x="1306665" y="212035"/>
                  </a:lnTo>
                  <a:lnTo>
                    <a:pt x="715618" y="235889"/>
                  </a:lnTo>
                  <a:lnTo>
                    <a:pt x="466477" y="379012"/>
                  </a:lnTo>
                  <a:lnTo>
                    <a:pt x="0" y="18553"/>
                  </a:lnTo>
                  <a:lnTo>
                    <a:pt x="1974574" y="0"/>
                  </a:lnTo>
                  <a:close/>
                </a:path>
              </a:pathLst>
            </a:custGeom>
            <a:solidFill>
              <a:srgbClr val="F3F4F7">
                <a:alpha val="4549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D816BEF-F123-2DC1-3761-BEA560257999}"/>
                </a:ext>
              </a:extLst>
            </p:cNvPr>
            <p:cNvSpPr/>
            <p:nvPr/>
          </p:nvSpPr>
          <p:spPr>
            <a:xfrm rot="10800000">
              <a:off x="9695247" y="6306099"/>
              <a:ext cx="1916264" cy="625503"/>
            </a:xfrm>
            <a:custGeom>
              <a:avLst/>
              <a:gdLst>
                <a:gd name="connsiteX0" fmla="*/ 1142337 w 1338469"/>
                <a:gd name="connsiteY0" fmla="*/ 591047 h 591047"/>
                <a:gd name="connsiteX1" fmla="*/ 808382 w 1338469"/>
                <a:gd name="connsiteY1" fmla="*/ 233238 h 591047"/>
                <a:gd name="connsiteX2" fmla="*/ 113968 w 1338469"/>
                <a:gd name="connsiteY2" fmla="*/ 227937 h 591047"/>
                <a:gd name="connsiteX3" fmla="*/ 0 w 1338469"/>
                <a:gd name="connsiteY3" fmla="*/ 2650 h 591047"/>
                <a:gd name="connsiteX4" fmla="*/ 1338469 w 1338469"/>
                <a:gd name="connsiteY4" fmla="*/ 0 h 591047"/>
                <a:gd name="connsiteX5" fmla="*/ 1142337 w 1338469"/>
                <a:gd name="connsiteY5" fmla="*/ 591047 h 591047"/>
                <a:gd name="connsiteX0" fmla="*/ 1142337 w 1338469"/>
                <a:gd name="connsiteY0" fmla="*/ 591047 h 591047"/>
                <a:gd name="connsiteX1" fmla="*/ 808382 w 1338469"/>
                <a:gd name="connsiteY1" fmla="*/ 233238 h 591047"/>
                <a:gd name="connsiteX2" fmla="*/ 97026 w 1338469"/>
                <a:gd name="connsiteY2" fmla="*/ 153725 h 591047"/>
                <a:gd name="connsiteX3" fmla="*/ 0 w 1338469"/>
                <a:gd name="connsiteY3" fmla="*/ 2650 h 591047"/>
                <a:gd name="connsiteX4" fmla="*/ 1338469 w 1338469"/>
                <a:gd name="connsiteY4" fmla="*/ 0 h 591047"/>
                <a:gd name="connsiteX5" fmla="*/ 1142337 w 1338469"/>
                <a:gd name="connsiteY5" fmla="*/ 591047 h 591047"/>
                <a:gd name="connsiteX0" fmla="*/ 1553801 w 1749933"/>
                <a:gd name="connsiteY0" fmla="*/ 625503 h 625503"/>
                <a:gd name="connsiteX1" fmla="*/ 1219846 w 1749933"/>
                <a:gd name="connsiteY1" fmla="*/ 267694 h 625503"/>
                <a:gd name="connsiteX2" fmla="*/ 508490 w 1749933"/>
                <a:gd name="connsiteY2" fmla="*/ 188181 h 625503"/>
                <a:gd name="connsiteX3" fmla="*/ 0 w 1749933"/>
                <a:gd name="connsiteY3" fmla="*/ 0 h 625503"/>
                <a:gd name="connsiteX4" fmla="*/ 1749933 w 1749933"/>
                <a:gd name="connsiteY4" fmla="*/ 34456 h 625503"/>
                <a:gd name="connsiteX5" fmla="*/ 1553801 w 1749933"/>
                <a:gd name="connsiteY5" fmla="*/ 625503 h 6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933" h="625503">
                  <a:moveTo>
                    <a:pt x="1553801" y="625503"/>
                  </a:moveTo>
                  <a:lnTo>
                    <a:pt x="1219846" y="267694"/>
                  </a:lnTo>
                  <a:lnTo>
                    <a:pt x="508490" y="188181"/>
                  </a:lnTo>
                  <a:lnTo>
                    <a:pt x="0" y="0"/>
                  </a:lnTo>
                  <a:lnTo>
                    <a:pt x="1749933" y="34456"/>
                  </a:lnTo>
                  <a:lnTo>
                    <a:pt x="1553801" y="625503"/>
                  </a:lnTo>
                  <a:close/>
                </a:path>
              </a:pathLst>
            </a:custGeom>
            <a:solidFill>
              <a:srgbClr val="536A93">
                <a:alpha val="5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A33CA-6BBF-7E19-D6BC-6CEDA64C3D7F}"/>
              </a:ext>
            </a:extLst>
          </p:cNvPr>
          <p:cNvGrpSpPr/>
          <p:nvPr userDrawn="1"/>
        </p:nvGrpSpPr>
        <p:grpSpPr>
          <a:xfrm>
            <a:off x="838197" y="4563611"/>
            <a:ext cx="1913391" cy="1440000"/>
            <a:chOff x="838197" y="4563611"/>
            <a:chExt cx="1913391" cy="1440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B9731FA-0C3C-2518-7AE6-A68D9DD56BA4}"/>
                </a:ext>
              </a:extLst>
            </p:cNvPr>
            <p:cNvGrpSpPr/>
            <p:nvPr/>
          </p:nvGrpSpPr>
          <p:grpSpPr>
            <a:xfrm>
              <a:off x="838197" y="4563611"/>
              <a:ext cx="1913391" cy="1440000"/>
              <a:chOff x="838198" y="3052434"/>
              <a:chExt cx="1913391" cy="14400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AF9EDB2-9E1F-A817-F093-B65F5ABE9F99}"/>
                  </a:ext>
                </a:extLst>
              </p:cNvPr>
              <p:cNvSpPr/>
              <p:nvPr/>
            </p:nvSpPr>
            <p:spPr>
              <a:xfrm>
                <a:off x="838198" y="3052434"/>
                <a:ext cx="1913391" cy="144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0B2224C-A80C-9FB9-F652-2B9058DD18C4}"/>
                  </a:ext>
                </a:extLst>
              </p:cNvPr>
              <p:cNvSpPr/>
              <p:nvPr/>
            </p:nvSpPr>
            <p:spPr>
              <a:xfrm>
                <a:off x="838198" y="3052434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B4E86BE5-F63F-E735-B8D2-1EF4C7360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18" y="4977433"/>
              <a:ext cx="1671600" cy="6123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C0BBF5-564B-D7DE-AEA4-221520D8B0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9404" y="2701685"/>
            <a:ext cx="6179304" cy="649922"/>
          </a:xfrm>
          <a:noFill/>
        </p:spPr>
        <p:txBody>
          <a:bodyPr wrap="square" rtlCol="0">
            <a:spAutoFit/>
          </a:bodyPr>
          <a:lstStyle>
            <a:lvl1pPr algn="ctr">
              <a:defRPr lang="it-IT" sz="4000" b="1" dirty="0">
                <a:solidFill>
                  <a:srgbClr val="1C3D6E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Click to edit title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1B1BA-8E7A-EE37-FDE7-729670FC7A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9404" y="3899742"/>
            <a:ext cx="6179304" cy="538417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it-IT" sz="3200" b="1" dirty="0">
                <a:solidFill>
                  <a:srgbClr val="6A95CE"/>
                </a:solidFill>
              </a:defRPr>
            </a:lvl1pPr>
          </a:lstStyle>
          <a:p>
            <a:pPr marL="0" lvl="0" algn="ctr"/>
            <a:r>
              <a:rPr lang="en-US"/>
              <a:t>Click to edit subtitle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1369-770E-3552-E671-B424C595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4724" y="5584841"/>
            <a:ext cx="2743200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it-IT" sz="2400" smtClean="0">
                <a:solidFill>
                  <a:srgbClr val="1C3D6E"/>
                </a:solidFill>
              </a:defRPr>
            </a:lvl1pPr>
          </a:lstStyle>
          <a:p>
            <a:pPr algn="r"/>
            <a:fld id="{2767FE01-2053-4B1E-BAA1-6B14F56B2098}" type="datetime4">
              <a:rPr lang="it-IT" smtClean="0"/>
              <a:t>23 giugno 2024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8C1948-AA07-3033-4290-75AE2DCE6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48" y="0"/>
            <a:ext cx="3691352" cy="2108815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51EEE00-8C77-41E4-319D-DDE4A4512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877" y="2698247"/>
            <a:ext cx="2947987" cy="8845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Surname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89D7AF8-5971-0C59-7A23-B56906936D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877" y="3657600"/>
            <a:ext cx="2947987" cy="600075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Role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0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;g2a03bb82fe7_0_0"/>
          <p:cNvSpPr txBox="1"/>
          <p:nvPr/>
        </p:nvSpPr>
        <p:spPr>
          <a:xfrm>
            <a:off x="5790176" y="2776619"/>
            <a:ext cx="55071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4000"/>
            </a:pPr>
            <a:r>
              <a:rPr lang="en-US" sz="3200" b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enomic </a:t>
            </a:r>
            <a:r>
              <a:rPr lang="en-US" sz="3200" b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nsights into Pancreatic </a:t>
            </a:r>
            <a:r>
              <a:rPr lang="en-US" sz="3200" b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ancer of an </a:t>
            </a:r>
            <a:r>
              <a:rPr lang="en-US" sz="3200" b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talian </a:t>
            </a:r>
            <a:r>
              <a:rPr lang="en-US" sz="3200" b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atient </a:t>
            </a:r>
            <a:r>
              <a:rPr lang="en-US" sz="3200" b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ohort</a:t>
            </a:r>
          </a:p>
          <a:p>
            <a:pPr lvl="0" algn="ctr">
              <a:buClr>
                <a:schemeClr val="dk1"/>
              </a:buClr>
              <a:buSzPts val="4000"/>
            </a:pPr>
            <a:endParaRPr lang="en-US" sz="1800" b="1" dirty="0" smtClean="0">
              <a:solidFill>
                <a:srgbClr val="6A95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4000"/>
            </a:pPr>
            <a:r>
              <a:rPr lang="en-US" sz="1800" b="1" dirty="0" smtClean="0">
                <a:solidFill>
                  <a:srgbClr val="6A95CE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-US" sz="1800" b="1" i="0" u="none" strike="noStrike" cap="none" baseline="30000" dirty="0" smtClean="0">
                <a:solidFill>
                  <a:srgbClr val="6A95CE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1" i="0" u="none" strike="noStrike" cap="none" dirty="0" smtClean="0">
                <a:solidFill>
                  <a:srgbClr val="6A95CE"/>
                </a:solidFill>
                <a:latin typeface="Calibri"/>
                <a:ea typeface="Calibri"/>
                <a:cs typeface="Calibri"/>
                <a:sym typeface="Calibri"/>
              </a:rPr>
              <a:t> June 2024</a:t>
            </a:r>
            <a:endParaRPr sz="1800" b="1" i="0" u="none" strike="noStrike" cap="none" dirty="0" smtClean="0">
              <a:solidFill>
                <a:srgbClr val="6A95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000" b="1" i="0" u="none" strike="noStrike" cap="none" dirty="0">
              <a:solidFill>
                <a:srgbClr val="1C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57065" y="33419"/>
            <a:ext cx="6392067" cy="2743200"/>
            <a:chOff x="5799934" y="0"/>
            <a:chExt cx="6392067" cy="2743200"/>
          </a:xfrm>
        </p:grpSpPr>
        <p:sp>
          <p:nvSpPr>
            <p:cNvPr id="13" name="Rectangle 12"/>
            <p:cNvSpPr/>
            <p:nvPr/>
          </p:nvSpPr>
          <p:spPr>
            <a:xfrm>
              <a:off x="8798471" y="0"/>
              <a:ext cx="339353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oogle Shape;95;g2a03bb82fe7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97494" y="704800"/>
              <a:ext cx="1978202" cy="1114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7;g2a03bb82fe7_0_0" descr="https://www.iit.it/image/company_logo?img_id=155280&amp;t=16820865539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99934" y="880933"/>
              <a:ext cx="2114550" cy="76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9121D5-F184-0222-AACB-060E8DBA295E}"/>
                </a:ext>
              </a:extLst>
            </p:cNvPr>
            <p:cNvGrpSpPr/>
            <p:nvPr/>
          </p:nvGrpSpPr>
          <p:grpSpPr>
            <a:xfrm>
              <a:off x="9906000" y="316238"/>
              <a:ext cx="2044255" cy="1871790"/>
              <a:chOff x="21212615" y="71185"/>
              <a:chExt cx="3870700" cy="3657600"/>
            </a:xfrm>
          </p:grpSpPr>
          <p:sp>
            <p:nvSpPr>
              <p:cNvPr id="17" name="Rectangle: Rounded Corners 32">
                <a:extLst>
                  <a:ext uri="{FF2B5EF4-FFF2-40B4-BE49-F238E27FC236}">
                    <a16:creationId xmlns:a16="http://schemas.microsoft.com/office/drawing/2014/main" id="{FE2C7DDA-260D-3BDD-9090-B446F0B82575}"/>
                  </a:ext>
                </a:extLst>
              </p:cNvPr>
              <p:cNvSpPr/>
              <p:nvPr/>
            </p:nvSpPr>
            <p:spPr>
              <a:xfrm>
                <a:off x="21212615" y="71185"/>
                <a:ext cx="3870700" cy="3657600"/>
              </a:xfrm>
              <a:prstGeom prst="roundRect">
                <a:avLst>
                  <a:gd name="adj" fmla="val 1475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DAF57EE-CF1A-E7EB-F552-3D33E1BE7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545" y="1392005"/>
                <a:ext cx="3342840" cy="101596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739459" y="3915371"/>
            <a:ext cx="390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Federica Furia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91654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103;g29f720612fe_0_222"/>
          <p:cNvSpPr txBox="1"/>
          <p:nvPr/>
        </p:nvSpPr>
        <p:spPr>
          <a:xfrm>
            <a:off x="1594772" y="361816"/>
            <a:ext cx="91474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i="1" dirty="0" err="1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Chromothripsis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 analysis in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HRC-PDAC Retrospective Cohort</a:t>
            </a:r>
            <a:endParaRPr lang="en-US" sz="28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247731" y="1140408"/>
            <a:ext cx="2891379" cy="936000"/>
            <a:chOff x="333331" y="1255581"/>
            <a:chExt cx="2891379" cy="936000"/>
          </a:xfrm>
        </p:grpSpPr>
        <p:sp>
          <p:nvSpPr>
            <p:cNvPr id="27" name="Rounded Rectangle 26"/>
            <p:cNvSpPr/>
            <p:nvPr/>
          </p:nvSpPr>
          <p:spPr>
            <a:xfrm>
              <a:off x="736240" y="1351581"/>
              <a:ext cx="2201312" cy="740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331" y="1384508"/>
              <a:ext cx="2522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58 PANCREATIC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DUCTAL 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ADENOCARCINOMAS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288710" y="1255581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944" y="1415504"/>
              <a:ext cx="678366" cy="67836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855" y="1233111"/>
            <a:ext cx="6264362" cy="44765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75700" y="3501769"/>
            <a:ext cx="1435100" cy="945920"/>
          </a:xfrm>
          <a:prstGeom prst="roundRect">
            <a:avLst/>
          </a:prstGeom>
          <a:noFill/>
          <a:ln>
            <a:solidFill>
              <a:srgbClr val="00C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50" y="3148077"/>
            <a:ext cx="760458" cy="7604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670" y="2442822"/>
            <a:ext cx="3663348" cy="2320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875" y="3534942"/>
            <a:ext cx="4242938" cy="1784634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948194" y="2351370"/>
            <a:ext cx="4780300" cy="3114329"/>
          </a:xfrm>
          <a:prstGeom prst="round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8" y="2072634"/>
            <a:ext cx="630316" cy="6303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6405" y="3527990"/>
            <a:ext cx="3920407" cy="179853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948194" y="5846232"/>
            <a:ext cx="10253206" cy="629846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Number of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high-confidence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chromothripsis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events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PDAC cohort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48/58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82.7%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chromothripsis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litterature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seems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91654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Rounded Rectangle 20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49082" y="1185488"/>
            <a:ext cx="2891379" cy="936000"/>
            <a:chOff x="333331" y="1255581"/>
            <a:chExt cx="2891379" cy="936000"/>
          </a:xfrm>
        </p:grpSpPr>
        <p:sp>
          <p:nvSpPr>
            <p:cNvPr id="27" name="Rounded Rectangle 26"/>
            <p:cNvSpPr/>
            <p:nvPr/>
          </p:nvSpPr>
          <p:spPr>
            <a:xfrm>
              <a:off x="736240" y="1351581"/>
              <a:ext cx="2201312" cy="740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331" y="1384508"/>
              <a:ext cx="2522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PANCREATIC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DUCTAL 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ADENOCARCINOMA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288710" y="1255581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944" y="1415504"/>
              <a:ext cx="678366" cy="678366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62788"/>
              </p:ext>
            </p:extLst>
          </p:nvPr>
        </p:nvGraphicFramePr>
        <p:xfrm>
          <a:off x="354070" y="3215232"/>
          <a:ext cx="6738528" cy="1102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6057">
                  <a:extLst>
                    <a:ext uri="{9D8B030D-6E8A-4147-A177-3AD203B41FA5}">
                      <a16:colId xmlns:a16="http://schemas.microsoft.com/office/drawing/2014/main" val="767466135"/>
                    </a:ext>
                  </a:extLst>
                </a:gridCol>
                <a:gridCol w="1356349">
                  <a:extLst>
                    <a:ext uri="{9D8B030D-6E8A-4147-A177-3AD203B41FA5}">
                      <a16:colId xmlns:a16="http://schemas.microsoft.com/office/drawing/2014/main" val="1532281385"/>
                    </a:ext>
                  </a:extLst>
                </a:gridCol>
                <a:gridCol w="2003836">
                  <a:extLst>
                    <a:ext uri="{9D8B030D-6E8A-4147-A177-3AD203B41FA5}">
                      <a16:colId xmlns:a16="http://schemas.microsoft.com/office/drawing/2014/main" val="2385945345"/>
                    </a:ext>
                  </a:extLst>
                </a:gridCol>
                <a:gridCol w="2462286">
                  <a:extLst>
                    <a:ext uri="{9D8B030D-6E8A-4147-A177-3AD203B41FA5}">
                      <a16:colId xmlns:a16="http://schemas.microsoft.com/office/drawing/2014/main" val="1595761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Tumor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urity</a:t>
                      </a:r>
                    </a:p>
                    <a:p>
                      <a:pPr algn="just"/>
                      <a:r>
                        <a:rPr lang="en-US" dirty="0" smtClean="0"/>
                        <a:t>- Facets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N. of high-confidence </a:t>
                      </a:r>
                      <a:r>
                        <a:rPr lang="en-US" dirty="0" err="1" smtClean="0"/>
                        <a:t>chromothripsis</a:t>
                      </a:r>
                      <a:r>
                        <a:rPr lang="en-US" dirty="0" smtClean="0"/>
                        <a:t> events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N. of high-confidence </a:t>
                      </a:r>
                      <a:r>
                        <a:rPr lang="en-US" dirty="0" err="1" smtClean="0"/>
                        <a:t>chromothripsis</a:t>
                      </a:r>
                      <a:r>
                        <a:rPr lang="en-US" dirty="0" smtClean="0"/>
                        <a:t> events </a:t>
                      </a:r>
                    </a:p>
                    <a:p>
                      <a:r>
                        <a:rPr lang="en-US" dirty="0" smtClean="0"/>
                        <a:t>- post improvements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1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57A_57B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78369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0" y="658959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382" y="4473249"/>
            <a:ext cx="1648143" cy="8305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57142" y="3895994"/>
            <a:ext cx="446314" cy="4368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1991" y="2204207"/>
            <a:ext cx="3640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Chromothripsis</a:t>
            </a: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event on </a:t>
            </a:r>
            <a:r>
              <a:rPr lang="en-US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chr</a:t>
            </a:r>
            <a:r>
              <a:rPr lang="en-US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r>
              <a:rPr lang="en-US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</a:t>
            </a:r>
          </a:p>
          <a:p>
            <a:r>
              <a:rPr lang="en-US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Oncogene MYC </a:t>
            </a: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affected </a:t>
            </a:r>
          </a:p>
          <a:p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</a:t>
            </a: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atient: </a:t>
            </a:r>
            <a:r>
              <a:rPr lang="en-US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57A_57B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Ploidy 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status: </a:t>
            </a:r>
            <a:r>
              <a:rPr lang="en-US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3.18</a:t>
            </a:r>
            <a:endParaRPr lang="en-US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Google Shape;103;g29f720612fe_0_222"/>
          <p:cNvSpPr txBox="1"/>
          <p:nvPr/>
        </p:nvSpPr>
        <p:spPr>
          <a:xfrm>
            <a:off x="0" y="361816"/>
            <a:ext cx="1219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Example of </a:t>
            </a:r>
            <a:r>
              <a:rPr lang="en-US" sz="2800" b="1" i="1" dirty="0" err="1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chromothripsis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 event in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HRC-PDAC Retrospective Cohort</a:t>
            </a:r>
            <a:endParaRPr lang="en-US" sz="28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93261" y="1069783"/>
            <a:ext cx="8698739" cy="1739748"/>
            <a:chOff x="3493261" y="1069783"/>
            <a:chExt cx="8698739" cy="17397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61" y="1069783"/>
              <a:ext cx="8698739" cy="1739748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687987" y="1069783"/>
              <a:ext cx="614597" cy="1654843"/>
            </a:xfrm>
            <a:prstGeom prst="roundRect">
              <a:avLst/>
            </a:prstGeom>
            <a:noFill/>
            <a:ln>
              <a:solidFill>
                <a:srgbClr val="4373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9451" y="3114605"/>
            <a:ext cx="4763298" cy="3532566"/>
            <a:chOff x="7319451" y="3114605"/>
            <a:chExt cx="4763298" cy="35325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5837"/>
            <a:stretch/>
          </p:blipFill>
          <p:spPr>
            <a:xfrm>
              <a:off x="7319451" y="3114605"/>
              <a:ext cx="4763298" cy="35325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7BA5B4-06F1-9AFC-A022-42DD4B3B83CD}"/>
                </a:ext>
              </a:extLst>
            </p:cNvPr>
            <p:cNvSpPr txBox="1"/>
            <p:nvPr/>
          </p:nvSpPr>
          <p:spPr>
            <a:xfrm>
              <a:off x="7437209" y="5151642"/>
              <a:ext cx="1832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Oscillating CN </a:t>
              </a:r>
              <a:r>
                <a:rPr lang="en-US" sz="11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patterns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DC7384-2E5C-18B5-1CAC-E1124A92D43A}"/>
                </a:ext>
              </a:extLst>
            </p:cNvPr>
            <p:cNvSpPr txBox="1"/>
            <p:nvPr/>
          </p:nvSpPr>
          <p:spPr>
            <a:xfrm>
              <a:off x="7437209" y="3901718"/>
              <a:ext cx="1832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Clusters of interleaved SVs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25" y="2788584"/>
            <a:ext cx="760458" cy="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91654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103;g29f720612fe_0_222"/>
          <p:cNvSpPr txBox="1"/>
          <p:nvPr/>
        </p:nvSpPr>
        <p:spPr>
          <a:xfrm>
            <a:off x="1590087" y="354013"/>
            <a:ext cx="91474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Conclusions and future directions</a:t>
            </a:r>
            <a:endParaRPr lang="en-US" sz="2800" b="1" i="1" dirty="0">
              <a:solidFill>
                <a:srgbClr val="1C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2955218" y="3446482"/>
            <a:ext cx="7052805" cy="357431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Identification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lnRNAs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deleted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amplified genomic regions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2955220" y="1306107"/>
            <a:ext cx="7052805" cy="629846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Deeper analysis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Structural Variants (SVs) and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chromothripsis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re-analysis on 58 PDAC samples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bioinformatic pipelines improvements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2955218" y="4380462"/>
            <a:ext cx="7052805" cy="629846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sharing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Humanitas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researchers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order to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compare results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bioinformatic pipelines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2955218" y="2512502"/>
            <a:ext cx="7052805" cy="357431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Mutational signatures analysis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6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2955218" y="5610645"/>
            <a:ext cx="7052805" cy="357431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Meta-analysis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TCGA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and/or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PCAWG genomic 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47" y="1338293"/>
            <a:ext cx="593085" cy="5930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73" y="2283291"/>
            <a:ext cx="534830" cy="534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42" y="5409233"/>
            <a:ext cx="650893" cy="650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9" y="3187224"/>
            <a:ext cx="769327" cy="7693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613842" y="4350639"/>
            <a:ext cx="650893" cy="689491"/>
            <a:chOff x="1701002" y="3938625"/>
            <a:chExt cx="760419" cy="765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002" y="3938625"/>
              <a:ext cx="721059" cy="7210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448" y="4268933"/>
              <a:ext cx="434973" cy="434973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2026448" y="4281863"/>
              <a:ext cx="418769" cy="3999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90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39459" y="3915371"/>
            <a:ext cx="390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Federica Furia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94" y="2923958"/>
            <a:ext cx="991413" cy="99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55601" y="0"/>
            <a:ext cx="3836399" cy="235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94;g2a03bb82fe7_0_0"/>
          <p:cNvSpPr txBox="1"/>
          <p:nvPr/>
        </p:nvSpPr>
        <p:spPr>
          <a:xfrm>
            <a:off x="5602051" y="2190428"/>
            <a:ext cx="5507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4000"/>
            </a:pPr>
            <a:r>
              <a:rPr lang="en-US" sz="3200" b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Thank you for the attention </a:t>
            </a:r>
            <a:endParaRPr sz="1800" b="1" i="0" u="none" strike="noStrike" cap="none" dirty="0" smtClean="0">
              <a:solidFill>
                <a:srgbClr val="6A95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000" b="1" i="0" u="none" strike="noStrike" cap="none" dirty="0">
              <a:solidFill>
                <a:srgbClr val="1C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6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720612fe_0_222"/>
          <p:cNvSpPr txBox="1"/>
          <p:nvPr/>
        </p:nvSpPr>
        <p:spPr>
          <a:xfrm>
            <a:off x="1004899" y="342585"/>
            <a:ext cx="103271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Pilot study: retrospective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ohort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patients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pancreatic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</a:p>
        </p:txBody>
      </p:sp>
      <p:cxnSp>
        <p:nvCxnSpPr>
          <p:cNvPr id="104" name="Google Shape;104;g29f720612fe_0_222"/>
          <p:cNvCxnSpPr/>
          <p:nvPr/>
        </p:nvCxnSpPr>
        <p:spPr>
          <a:xfrm>
            <a:off x="1431645" y="1024176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7B2C4F-60BF-E500-C691-7FAD9FD70D3B}"/>
              </a:ext>
            </a:extLst>
          </p:cNvPr>
          <p:cNvGrpSpPr/>
          <p:nvPr/>
        </p:nvGrpSpPr>
        <p:grpSpPr>
          <a:xfrm>
            <a:off x="1662849" y="1919428"/>
            <a:ext cx="8851387" cy="3749036"/>
            <a:chOff x="1249334" y="9869515"/>
            <a:chExt cx="8893366" cy="3698088"/>
          </a:xfrm>
        </p:grpSpPr>
        <p:pic>
          <p:nvPicPr>
            <p:cNvPr id="48" name="Google Shape;109;p1">
              <a:extLst>
                <a:ext uri="{FF2B5EF4-FFF2-40B4-BE49-F238E27FC236}">
                  <a16:creationId xmlns:a16="http://schemas.microsoft.com/office/drawing/2014/main" id="{7EC16A3C-21C2-E649-4679-3DEA9582F5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58092" y="11725544"/>
              <a:ext cx="391695" cy="401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10;p1">
              <a:extLst>
                <a:ext uri="{FF2B5EF4-FFF2-40B4-BE49-F238E27FC236}">
                  <a16:creationId xmlns:a16="http://schemas.microsoft.com/office/drawing/2014/main" id="{B6F1215B-5822-A0AB-4B97-118C93CE021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0606" y="12181825"/>
              <a:ext cx="557793" cy="49359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A5EDA5D-0321-8C49-DDC0-D50C431433D1}"/>
                </a:ext>
              </a:extLst>
            </p:cNvPr>
            <p:cNvGrpSpPr/>
            <p:nvPr/>
          </p:nvGrpSpPr>
          <p:grpSpPr>
            <a:xfrm>
              <a:off x="1249334" y="9869515"/>
              <a:ext cx="8893366" cy="3698088"/>
              <a:chOff x="1249334" y="9869515"/>
              <a:chExt cx="8893366" cy="369808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8D2CFD-D449-D5A0-988A-3A4663544DAC}"/>
                  </a:ext>
                </a:extLst>
              </p:cNvPr>
              <p:cNvSpPr/>
              <p:nvPr/>
            </p:nvSpPr>
            <p:spPr>
              <a:xfrm>
                <a:off x="3403228" y="11932685"/>
                <a:ext cx="633290" cy="333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N=58</a:t>
                </a:r>
                <a:endParaRPr lang="en-US" sz="1600" b="1">
                  <a:solidFill>
                    <a:schemeClr val="tx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694C9E9-59D2-659F-E1CE-A3905F72EBF8}"/>
                  </a:ext>
                </a:extLst>
              </p:cNvPr>
              <p:cNvGrpSpPr/>
              <p:nvPr/>
            </p:nvGrpSpPr>
            <p:grpSpPr>
              <a:xfrm>
                <a:off x="1249334" y="9869515"/>
                <a:ext cx="8893366" cy="3698088"/>
                <a:chOff x="1249334" y="9869515"/>
                <a:chExt cx="8893366" cy="3698088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82411F0-8B7D-9A38-5531-8CFAB52F4EF7}"/>
                    </a:ext>
                  </a:extLst>
                </p:cNvPr>
                <p:cNvSpPr/>
                <p:nvPr/>
              </p:nvSpPr>
              <p:spPr>
                <a:xfrm>
                  <a:off x="2003681" y="12579155"/>
                  <a:ext cx="1707369" cy="8197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rPr>
                    <a:t>Analyzed samples</a:t>
                  </a:r>
                </a:p>
                <a:p>
                  <a:pPr algn="ctr"/>
                  <a:r>
                    <a:rPr lang="en-US" sz="160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rPr>
                    <a:t>(</a:t>
                  </a:r>
                  <a:r>
                    <a:rPr lang="en-US" sz="1600" b="1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rPr>
                    <a:t>short-read WGS</a:t>
                  </a:r>
                </a:p>
                <a:p>
                  <a:pPr algn="ctr"/>
                  <a:r>
                    <a:rPr lang="en-US" sz="160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rPr>
                    <a:t>- 100X coverage)</a:t>
                  </a:r>
                </a:p>
              </p:txBody>
            </p:sp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EDA0EC85-11B0-4FCC-067B-559DECEAFD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5439" y="11797833"/>
                  <a:ext cx="606192" cy="606192"/>
                </a:xfrm>
                <a:prstGeom prst="rect">
                  <a:avLst/>
                </a:prstGeom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02B4D29-523D-88D4-119D-C4E3786738A0}"/>
                    </a:ext>
                  </a:extLst>
                </p:cNvPr>
                <p:cNvGrpSpPr/>
                <p:nvPr/>
              </p:nvGrpSpPr>
              <p:grpSpPr>
                <a:xfrm>
                  <a:off x="1249334" y="9869515"/>
                  <a:ext cx="8893366" cy="3698088"/>
                  <a:chOff x="1249334" y="9869515"/>
                  <a:chExt cx="8893366" cy="3698088"/>
                </a:xfrm>
              </p:grpSpPr>
              <p:pic>
                <p:nvPicPr>
                  <p:cNvPr id="57" name="Google Shape;107;p1">
                    <a:extLst>
                      <a:ext uri="{FF2B5EF4-FFF2-40B4-BE49-F238E27FC236}">
                        <a16:creationId xmlns:a16="http://schemas.microsoft.com/office/drawing/2014/main" id="{ADC1755F-9D94-8ABC-681D-3EBFB4F846A1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7075417" y="11039970"/>
                    <a:ext cx="1872634" cy="19959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58" name="Google Shape;111;p1">
                    <a:extLst>
                      <a:ext uri="{FF2B5EF4-FFF2-40B4-BE49-F238E27FC236}">
                        <a16:creationId xmlns:a16="http://schemas.microsoft.com/office/drawing/2014/main" id="{286D0DEF-6A10-A72A-5F47-18D11D639D6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23312" y="12225127"/>
                    <a:ext cx="1463040" cy="1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59" name="Google Shape;112;p1">
                    <a:extLst>
                      <a:ext uri="{FF2B5EF4-FFF2-40B4-BE49-F238E27FC236}">
                        <a16:creationId xmlns:a16="http://schemas.microsoft.com/office/drawing/2014/main" id="{6AD9D188-000C-84CF-3C32-BBA458907466}"/>
                      </a:ext>
                    </a:extLst>
                  </p:cNvPr>
                  <p:cNvSpPr txBox="1"/>
                  <p:nvPr/>
                </p:nvSpPr>
                <p:spPr>
                  <a:xfrm>
                    <a:off x="4527241" y="11725757"/>
                    <a:ext cx="1895071" cy="819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rPr lang="en-US" sz="1600" b="1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a:t>58 healthy tissues</a:t>
                    </a:r>
                    <a:endParaRPr sz="1600" b="0" i="0" u="none" strike="noStrike" cap="none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600" b="1" i="0" u="none" strike="noStrike" cap="none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rPr lang="en-US" sz="1600" b="1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rPr>
                      <a:t>58 tumor tissues</a:t>
                    </a:r>
                    <a:endParaRPr sz="1600" b="0" i="0" u="none" strike="noStrike" cap="none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Arial"/>
                    </a:endParaRPr>
                  </a:p>
                </p:txBody>
              </p:sp>
              <p:cxnSp>
                <p:nvCxnSpPr>
                  <p:cNvPr id="60" name="Google Shape;113;p1">
                    <a:extLst>
                      <a:ext uri="{FF2B5EF4-FFF2-40B4-BE49-F238E27FC236}">
                        <a16:creationId xmlns:a16="http://schemas.microsoft.com/office/drawing/2014/main" id="{3033F952-91A2-4965-8E8A-00D9F11C0B3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07293" y="11949305"/>
                    <a:ext cx="1463040" cy="1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61" name="Google Shape;114;p1">
                    <a:extLst>
                      <a:ext uri="{FF2B5EF4-FFF2-40B4-BE49-F238E27FC236}">
                        <a16:creationId xmlns:a16="http://schemas.microsoft.com/office/drawing/2014/main" id="{BED657BE-1D43-A117-8FEA-09861B50E006}"/>
                      </a:ext>
                    </a:extLst>
                  </p:cNvPr>
                  <p:cNvSpPr/>
                  <p:nvPr/>
                </p:nvSpPr>
                <p:spPr>
                  <a:xfrm>
                    <a:off x="8381984" y="11901462"/>
                    <a:ext cx="92038" cy="98466"/>
                  </a:xfrm>
                  <a:prstGeom prst="ellipse">
                    <a:avLst/>
                  </a:prstGeom>
                  <a:solidFill>
                    <a:srgbClr val="DDEAF6"/>
                  </a:solidFill>
                  <a:ln w="2540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115;p1">
                    <a:extLst>
                      <a:ext uri="{FF2B5EF4-FFF2-40B4-BE49-F238E27FC236}">
                        <a16:creationId xmlns:a16="http://schemas.microsoft.com/office/drawing/2014/main" id="{7FFF946D-B771-1B3F-61D4-D1EE05F9100F}"/>
                      </a:ext>
                    </a:extLst>
                  </p:cNvPr>
                  <p:cNvSpPr/>
                  <p:nvPr/>
                </p:nvSpPr>
                <p:spPr>
                  <a:xfrm>
                    <a:off x="8391967" y="12180029"/>
                    <a:ext cx="92038" cy="98466"/>
                  </a:xfrm>
                  <a:prstGeom prst="ellipse">
                    <a:avLst/>
                  </a:prstGeom>
                  <a:solidFill>
                    <a:srgbClr val="A8D08C"/>
                  </a:solidFill>
                  <a:ln w="2540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63" name="Google Shape;116;p1">
                    <a:extLst>
                      <a:ext uri="{FF2B5EF4-FFF2-40B4-BE49-F238E27FC236}">
                        <a16:creationId xmlns:a16="http://schemas.microsoft.com/office/drawing/2014/main" id="{B24FADD0-479F-A0DA-0210-5B7C4F18CC5F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4136704" y="11880311"/>
                    <a:ext cx="312000" cy="253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64" name="Google Shape;117;p1">
                    <a:extLst>
                      <a:ext uri="{FF2B5EF4-FFF2-40B4-BE49-F238E27FC236}">
                        <a16:creationId xmlns:a16="http://schemas.microsoft.com/office/drawing/2014/main" id="{6CADEDAE-705F-5299-8B51-D03125FCC280}"/>
                      </a:ext>
                    </a:extLst>
                  </p:cNvPr>
                  <p:cNvCxnSpPr/>
                  <p:nvPr/>
                </p:nvCxnSpPr>
                <p:spPr>
                  <a:xfrm>
                    <a:off x="4137066" y="12138921"/>
                    <a:ext cx="312000" cy="253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grpSp>
                <p:nvGrpSpPr>
                  <p:cNvPr id="65" name="Google Shape;118;p1">
                    <a:extLst>
                      <a:ext uri="{FF2B5EF4-FFF2-40B4-BE49-F238E27FC236}">
                        <a16:creationId xmlns:a16="http://schemas.microsoft.com/office/drawing/2014/main" id="{7BE2F158-8269-9D43-0642-75368FC3A3D7}"/>
                      </a:ext>
                    </a:extLst>
                  </p:cNvPr>
                  <p:cNvGrpSpPr/>
                  <p:nvPr/>
                </p:nvGrpSpPr>
                <p:grpSpPr>
                  <a:xfrm>
                    <a:off x="1249334" y="9869515"/>
                    <a:ext cx="8893366" cy="3698088"/>
                    <a:chOff x="1249334" y="9869515"/>
                    <a:chExt cx="8893366" cy="3698088"/>
                  </a:xfrm>
                </p:grpSpPr>
                <p:sp>
                  <p:nvSpPr>
                    <p:cNvPr id="66" name="Google Shape;120;p1">
                      <a:extLst>
                        <a:ext uri="{FF2B5EF4-FFF2-40B4-BE49-F238E27FC236}">
                          <a16:creationId xmlns:a16="http://schemas.microsoft.com/office/drawing/2014/main" id="{3CA757E9-8286-5632-704F-B5267E2494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8077" y="10774450"/>
                      <a:ext cx="2254143" cy="5847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Retrospective</a:t>
                      </a:r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</a:t>
                      </a: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hort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of PDAC patients</a:t>
                      </a:r>
                    </a:p>
                  </p:txBody>
                </p:sp>
                <p:sp>
                  <p:nvSpPr>
                    <p:cNvPr id="67" name="Google Shape;121;p1">
                      <a:extLst>
                        <a:ext uri="{FF2B5EF4-FFF2-40B4-BE49-F238E27FC236}">
                          <a16:creationId xmlns:a16="http://schemas.microsoft.com/office/drawing/2014/main" id="{0DF88F0D-0760-713D-18E2-4B0A5505C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1023" y="10123520"/>
                      <a:ext cx="6659195" cy="455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143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N=58  </a:t>
                      </a:r>
                      <a:r>
                        <a:rPr lang="en-US" sz="16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600" b="0" i="0" u="none" strike="noStrike" cap="none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biobanked</a:t>
                      </a:r>
                      <a:r>
                        <a:rPr lang="en-US" sz="16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paired healthy/tumor pancreatic tissues) 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" name="Google Shape;122;p1">
                      <a:extLst>
                        <a:ext uri="{FF2B5EF4-FFF2-40B4-BE49-F238E27FC236}">
                          <a16:creationId xmlns:a16="http://schemas.microsoft.com/office/drawing/2014/main" id="{38119CB6-137B-DC6A-70F0-B572EF7EAB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9334" y="9869515"/>
                      <a:ext cx="8893366" cy="369808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 cap="flat" cmpd="sng">
                      <a:solidFill>
                        <a:srgbClr val="42719B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A3EC9A1-2C11-85F1-54BF-FEE9D6D2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783" y="10038424"/>
              <a:ext cx="777240" cy="777240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31645" y="1205789"/>
            <a:ext cx="9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 of the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analysed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cohort of patients 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1" name="Google Shape;545;p12"/>
          <p:cNvSpPr txBox="1"/>
          <p:nvPr/>
        </p:nvSpPr>
        <p:spPr>
          <a:xfrm>
            <a:off x="1636127" y="5682368"/>
            <a:ext cx="560073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n-US" sz="1200" b="1" i="1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PDAC: Pancreatic Ductal Adenocarcinoma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720612fe_0_222"/>
          <p:cNvSpPr txBox="1"/>
          <p:nvPr/>
        </p:nvSpPr>
        <p:spPr>
          <a:xfrm>
            <a:off x="1329926" y="385222"/>
            <a:ext cx="96646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chematic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b="1" i="1" u="none" strike="noStrike" cap="none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verview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of the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orkflow</a:t>
            </a:r>
            <a:endParaRPr lang="en-US" sz="2800" b="1" i="1" dirty="0">
              <a:solidFill>
                <a:srgbClr val="1C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g29f720612fe_0_222"/>
          <p:cNvCxnSpPr/>
          <p:nvPr/>
        </p:nvCxnSpPr>
        <p:spPr>
          <a:xfrm>
            <a:off x="1431645" y="1024176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ounded Rectangle 5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1431645" y="1173550"/>
            <a:ext cx="947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Germline and somatic analysis using bioinformatic pipelines implemented in the CMP3VdA center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1425410" y="1664311"/>
            <a:ext cx="9473699" cy="4616498"/>
            <a:chOff x="1425410" y="1664311"/>
            <a:chExt cx="9473699" cy="4616498"/>
          </a:xfrm>
        </p:grpSpPr>
        <p:grpSp>
          <p:nvGrpSpPr>
            <p:cNvPr id="7" name="Group 6"/>
            <p:cNvGrpSpPr/>
            <p:nvPr/>
          </p:nvGrpSpPr>
          <p:grpSpPr>
            <a:xfrm>
              <a:off x="1425410" y="1664311"/>
              <a:ext cx="9473699" cy="4616498"/>
              <a:chOff x="1431645" y="1658656"/>
              <a:chExt cx="9473699" cy="461649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1645" y="1658656"/>
                <a:ext cx="9389729" cy="4616498"/>
              </a:xfrm>
              <a:prstGeom prst="rect">
                <a:avLst/>
              </a:prstGeom>
            </p:spPr>
          </p:pic>
          <p:sp>
            <p:nvSpPr>
              <p:cNvPr id="49" name="Google Shape;122;p1">
                <a:extLst>
                  <a:ext uri="{FF2B5EF4-FFF2-40B4-BE49-F238E27FC236}">
                    <a16:creationId xmlns:a16="http://schemas.microsoft.com/office/drawing/2014/main" id="{38119CB6-137B-DC6A-70F0-B572EF7EAB0C}"/>
                  </a:ext>
                </a:extLst>
              </p:cNvPr>
              <p:cNvSpPr/>
              <p:nvPr/>
            </p:nvSpPr>
            <p:spPr>
              <a:xfrm>
                <a:off x="1431645" y="1658656"/>
                <a:ext cx="9473699" cy="4510916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3928" y="3930917"/>
              <a:ext cx="1528997" cy="704801"/>
            </a:xfrm>
            <a:prstGeom prst="roundRect">
              <a:avLst/>
            </a:prstGeom>
            <a:noFill/>
            <a:ln w="76200">
              <a:solidFill>
                <a:srgbClr val="D9D9D9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03bb82fe7_0_93"/>
          <p:cNvSpPr txBox="1"/>
          <p:nvPr/>
        </p:nvSpPr>
        <p:spPr>
          <a:xfrm>
            <a:off x="1049389" y="2544637"/>
            <a:ext cx="2823394" cy="273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 and TT matches – BAM matcher</a:t>
            </a:r>
          </a:p>
          <a:p>
            <a:pPr algn="ctr"/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58/58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of the PDAC TN - TT matches the tool concluded: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“Bam files are from the same source”</a:t>
            </a: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3;g29f720612fe_0_222"/>
          <p:cNvSpPr txBox="1"/>
          <p:nvPr/>
        </p:nvSpPr>
        <p:spPr>
          <a:xfrm>
            <a:off x="1329926" y="385222"/>
            <a:ext cx="96646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Quality controls on PDAC genomic data</a:t>
            </a:r>
            <a:endParaRPr lang="en-US" sz="2800" b="1" i="1" dirty="0">
              <a:solidFill>
                <a:srgbClr val="1C3D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04;g29f720612fe_0_222"/>
          <p:cNvCxnSpPr/>
          <p:nvPr/>
        </p:nvCxnSpPr>
        <p:spPr>
          <a:xfrm>
            <a:off x="1431645" y="1024176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/>
          <p:cNvGrpSpPr/>
          <p:nvPr/>
        </p:nvGrpSpPr>
        <p:grpSpPr>
          <a:xfrm>
            <a:off x="644784" y="1970479"/>
            <a:ext cx="3339387" cy="3328966"/>
            <a:chOff x="644784" y="1381892"/>
            <a:chExt cx="3339387" cy="3328966"/>
          </a:xfrm>
        </p:grpSpPr>
        <p:sp>
          <p:nvSpPr>
            <p:cNvPr id="15" name="Rounded Rectangle 14"/>
            <p:cNvSpPr/>
            <p:nvPr/>
          </p:nvSpPr>
          <p:spPr>
            <a:xfrm>
              <a:off x="948194" y="1596529"/>
              <a:ext cx="3035977" cy="3114329"/>
            </a:xfrm>
            <a:prstGeom prst="roundRect">
              <a:avLst/>
            </a:prstGeom>
            <a:noFill/>
            <a:ln w="28575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84" y="1381892"/>
              <a:ext cx="842055" cy="842055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4491883" y="2185114"/>
            <a:ext cx="3035977" cy="3114329"/>
          </a:xfrm>
          <a:prstGeom prst="roundRect">
            <a:avLst/>
          </a:prstGeom>
          <a:noFill/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958618" y="2185114"/>
            <a:ext cx="3035977" cy="3114329"/>
          </a:xfrm>
          <a:prstGeom prst="roundRect">
            <a:avLst/>
          </a:prstGeom>
          <a:noFill/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28;g2a03bb82fe7_0_93"/>
          <p:cNvSpPr txBox="1"/>
          <p:nvPr/>
        </p:nvSpPr>
        <p:spPr>
          <a:xfrm>
            <a:off x="4598174" y="2544637"/>
            <a:ext cx="2823394" cy="273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Tumor purity – Facets</a:t>
            </a:r>
          </a:p>
          <a:p>
            <a:pPr algn="ctr"/>
            <a:endParaRPr lang="en-US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samples NA </a:t>
            </a:r>
          </a:p>
          <a:p>
            <a:pPr algn="ctr"/>
            <a:endParaRPr lang="en-US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samples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tumor purity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range: 0.15 – 0.76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/>
            <a:endParaRPr lang="en-US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Tot= 58 samples</a:t>
            </a:r>
          </a:p>
          <a:p>
            <a:pPr algn="ctr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8;g2a03bb82fe7_0_93"/>
          <p:cNvSpPr txBox="1"/>
          <p:nvPr/>
        </p:nvSpPr>
        <p:spPr>
          <a:xfrm>
            <a:off x="8064909" y="2546405"/>
            <a:ext cx="2823394" cy="273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 analysis - </a:t>
            </a:r>
            <a:r>
              <a:rPr lang="en-US" sz="2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CNVkit</a:t>
            </a:r>
            <a:endParaRPr lang="en-US" sz="2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sz="2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female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male</a:t>
            </a:r>
          </a:p>
          <a:p>
            <a:pPr algn="ctr"/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according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data </a:t>
            </a:r>
          </a:p>
          <a:p>
            <a:pPr algn="ctr"/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Tot= 58 patients</a:t>
            </a:r>
          </a:p>
          <a:p>
            <a:pPr algn="ctr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22" y="1970479"/>
            <a:ext cx="766245" cy="766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12" y="1966806"/>
            <a:ext cx="577831" cy="5778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31645" y="1173550"/>
            <a:ext cx="947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controls implemented on genomic data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6" name="Rounded Rectangle 25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948194" y="5418455"/>
            <a:ext cx="174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TN: Normal Tissue</a:t>
            </a:r>
          </a:p>
          <a:p>
            <a:r>
              <a:rPr lang="en-US" dirty="0" smtClean="0"/>
              <a:t>TT: Tumor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14350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 Box 194">
            <a:extLst>
              <a:ext uri="{FF2B5EF4-FFF2-40B4-BE49-F238E27FC236}">
                <a16:creationId xmlns:a16="http://schemas.microsoft.com/office/drawing/2014/main" id="{B8B55ACD-9399-4DBA-3CA2-9E4C3359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218" y="14781652"/>
            <a:ext cx="22387180" cy="14722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44819" tIns="144819" rIns="144819" bIns="144819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</p:txBody>
      </p:sp>
      <p:sp>
        <p:nvSpPr>
          <p:cNvPr id="4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1308047" y="5905429"/>
            <a:ext cx="9575800" cy="697949"/>
          </a:xfrm>
          <a:prstGeom prst="roundRect">
            <a:avLst/>
          </a:prstGeom>
          <a:solidFill>
            <a:srgbClr val="DDEAF6"/>
          </a:solidFill>
          <a:ln>
            <a:solidFill>
              <a:srgbClr val="5A99D3"/>
            </a:solidFill>
            <a:prstDash val="solid"/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SzPts val="1800"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21%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of patients </a:t>
            </a:r>
            <a:r>
              <a:rPr lang="en-US" dirty="0" smtClean="0">
                <a:latin typeface="Calibri"/>
                <a:ea typeface="Verdana"/>
                <a:cs typeface="Calibri"/>
                <a:sym typeface="Calibri"/>
              </a:rPr>
              <a:t>(</a:t>
            </a:r>
            <a:r>
              <a:rPr lang="en-US" b="1" dirty="0" smtClean="0">
                <a:latin typeface="Calibri"/>
                <a:ea typeface="Verdana"/>
                <a:cs typeface="Calibri"/>
                <a:sym typeface="Calibri"/>
              </a:rPr>
              <a:t>12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/58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) show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germline P/LP variants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genes predisposing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PDAC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types of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hereditary pancreatitis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E05A238-1D86-7D72-052C-C403F507E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94785"/>
              </p:ext>
            </p:extLst>
          </p:nvPr>
        </p:nvGraphicFramePr>
        <p:xfrm>
          <a:off x="3876297" y="1273377"/>
          <a:ext cx="4572000" cy="335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27">
            <a:extLst>
              <a:ext uri="{FF2B5EF4-FFF2-40B4-BE49-F238E27FC236}">
                <a16:creationId xmlns:a16="http://schemas.microsoft.com/office/drawing/2014/main" id="{807E374B-3E15-9116-CE14-493EDF16A74D}"/>
              </a:ext>
            </a:extLst>
          </p:cNvPr>
          <p:cNvSpPr/>
          <p:nvPr/>
        </p:nvSpPr>
        <p:spPr>
          <a:xfrm>
            <a:off x="7662026" y="4629331"/>
            <a:ext cx="2752344" cy="1014893"/>
          </a:xfrm>
          <a:prstGeom prst="roundRect">
            <a:avLst/>
          </a:prstGeom>
          <a:solidFill>
            <a:srgbClr val="FFC000">
              <a:alpha val="10196"/>
            </a:srgbClr>
          </a:solidFill>
          <a:ln w="19050">
            <a:solidFill>
              <a:srgbClr val="FFC000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CFTR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:c.350G&gt;A (P/LP, AD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99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66058"/>
              </p:ext>
            </p:extLst>
          </p:nvPr>
        </p:nvGraphicFramePr>
        <p:xfrm>
          <a:off x="2640302" y="872613"/>
          <a:ext cx="6930814" cy="360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Google Shape;103;g29f720612fe_0_222"/>
          <p:cNvSpPr txBox="1"/>
          <p:nvPr/>
        </p:nvSpPr>
        <p:spPr>
          <a:xfrm>
            <a:off x="1547790" y="271191"/>
            <a:ext cx="92290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Germline Analysis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of SNVs in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HRC-PDAC Retrospective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Cohort</a:t>
            </a:r>
            <a:endParaRPr lang="en-US" sz="28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1645" y="947574"/>
            <a:ext cx="9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Germline predisposing single nucleotide variants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26">
            <a:extLst>
              <a:ext uri="{FF2B5EF4-FFF2-40B4-BE49-F238E27FC236}">
                <a16:creationId xmlns:a16="http://schemas.microsoft.com/office/drawing/2014/main" id="{B7848806-CC53-2324-DAA8-CC832B24B6FF}"/>
              </a:ext>
            </a:extLst>
          </p:cNvPr>
          <p:cNvSpPr/>
          <p:nvPr/>
        </p:nvSpPr>
        <p:spPr>
          <a:xfrm>
            <a:off x="4719775" y="4650484"/>
            <a:ext cx="2752344" cy="1005840"/>
          </a:xfrm>
          <a:prstGeom prst="roundRect">
            <a:avLst/>
          </a:prstGeom>
          <a:solidFill>
            <a:srgbClr val="A5A5A5">
              <a:alpha val="10196"/>
            </a:srgbClr>
          </a:solidFill>
          <a:ln w="19050">
            <a:solidFill>
              <a:srgbClr val="A5A5A5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MSR1</a:t>
            </a:r>
            <a:r>
              <a:rPr lang="en-US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:c.818-1G&gt;A </a:t>
            </a:r>
            <a:r>
              <a:rPr lang="en-US" sz="999" i="1" dirty="0">
                <a:latin typeface="Calibri" panose="020F0502020204030204" pitchFamily="34" charset="0"/>
                <a:cs typeface="Calibri" panose="020F0502020204030204" pitchFamily="34" charset="0"/>
              </a:rPr>
              <a:t>(LP, ?)</a:t>
            </a:r>
          </a:p>
          <a:p>
            <a:r>
              <a:rPr lang="en-US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RNASEL</a:t>
            </a:r>
            <a:r>
              <a:rPr lang="en-US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:c.793G&gt;T (P, AD)</a:t>
            </a:r>
          </a:p>
          <a:p>
            <a:r>
              <a:rPr lang="en-US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USP8</a:t>
            </a:r>
            <a:r>
              <a:rPr lang="en-US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:c.3037C&gt;T (LP, </a:t>
            </a:r>
            <a:r>
              <a:rPr lang="en-US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it-IT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LZTR1</a:t>
            </a:r>
            <a:r>
              <a:rPr lang="it-IT" sz="999" i="1" dirty="0">
                <a:latin typeface="Calibri" panose="020F0502020204030204" pitchFamily="34" charset="0"/>
                <a:cs typeface="Calibri" panose="020F0502020204030204" pitchFamily="34" charset="0"/>
              </a:rPr>
              <a:t>: c.2063G&gt;A (LP, AD</a:t>
            </a:r>
            <a:r>
              <a:rPr lang="it-IT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999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POLG</a:t>
            </a:r>
            <a:r>
              <a:rPr lang="en-US" sz="999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:c.2243G&gt;C (P, </a:t>
            </a:r>
            <a:r>
              <a:rPr lang="en-US" sz="999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da-DK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CTNND1</a:t>
            </a:r>
            <a:r>
              <a:rPr lang="da-DK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:c.-214+1G&gt;A (LP, AD</a:t>
            </a:r>
            <a:r>
              <a:rPr lang="da-DK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99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128">
            <a:extLst>
              <a:ext uri="{FF2B5EF4-FFF2-40B4-BE49-F238E27FC236}">
                <a16:creationId xmlns:a16="http://schemas.microsoft.com/office/drawing/2014/main" id="{8D21603B-1EC0-1B10-0D2A-76CCC18B75E8}"/>
              </a:ext>
            </a:extLst>
          </p:cNvPr>
          <p:cNvSpPr/>
          <p:nvPr/>
        </p:nvSpPr>
        <p:spPr>
          <a:xfrm>
            <a:off x="1771743" y="4650835"/>
            <a:ext cx="2758125" cy="1005139"/>
          </a:xfrm>
          <a:prstGeom prst="roundRect">
            <a:avLst/>
          </a:prstGeom>
          <a:solidFill>
            <a:srgbClr val="ED7D31">
              <a:alpha val="10196"/>
            </a:srgbClr>
          </a:solidFill>
          <a:ln w="19050">
            <a:solidFill>
              <a:srgbClr val="ED7D31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BRCA2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:c.8303_8304delTT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(LP, AD)</a:t>
            </a:r>
          </a:p>
          <a:p>
            <a:r>
              <a:rPr 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CHEK2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:c.1427C&gt;T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(LP, 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:c.4396C&gt;T (P, AD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:c.9047_9057delAACTGAAAGGA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(P, LP, AD</a:t>
            </a:r>
            <a:r>
              <a:rPr lang="en-US" sz="833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MLH1</a:t>
            </a: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:c.50A&gt;T (VUS/LP, AD/AR)</a:t>
            </a:r>
            <a:endParaRPr lang="it-IT" sz="1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33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43434" y="947574"/>
            <a:ext cx="13498285" cy="3596503"/>
            <a:chOff x="3150805" y="611408"/>
            <a:chExt cx="13498285" cy="3596503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93822184"/>
                </p:ext>
              </p:extLst>
            </p:nvPr>
          </p:nvGraphicFramePr>
          <p:xfrm>
            <a:off x="3150805" y="611408"/>
            <a:ext cx="13498285" cy="3596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2938746" y="1546425"/>
              <a:ext cx="3014134" cy="2339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842" y="1743070"/>
            <a:ext cx="3215551" cy="224578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947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14350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 Box 194">
            <a:extLst>
              <a:ext uri="{FF2B5EF4-FFF2-40B4-BE49-F238E27FC236}">
                <a16:creationId xmlns:a16="http://schemas.microsoft.com/office/drawing/2014/main" id="{B8B55ACD-9399-4DBA-3CA2-9E4C3359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218" y="14781652"/>
            <a:ext cx="22387180" cy="14722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44819" tIns="144819" rIns="144819" bIns="144819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  <a:p>
            <a:pPr algn="just">
              <a:spcAft>
                <a:spcPts val="999"/>
              </a:spcAft>
            </a:pPr>
            <a:endParaRPr lang="en-US" sz="2498">
              <a:latin typeface="Calibri" pitchFamily="34" charset="0"/>
            </a:endParaRPr>
          </a:p>
        </p:txBody>
      </p:sp>
      <p:sp>
        <p:nvSpPr>
          <p:cNvPr id="4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1308047" y="5905429"/>
            <a:ext cx="9575800" cy="697949"/>
          </a:xfrm>
          <a:prstGeom prst="roundRect">
            <a:avLst/>
          </a:prstGeom>
          <a:solidFill>
            <a:srgbClr val="DDEAF6"/>
          </a:solidFill>
          <a:ln>
            <a:solidFill>
              <a:srgbClr val="5A99D3"/>
            </a:solidFill>
            <a:prstDash val="solid"/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SzPts val="1800"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21%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of patients </a:t>
            </a:r>
            <a:r>
              <a:rPr lang="en-US" dirty="0" smtClean="0">
                <a:latin typeface="Calibri"/>
                <a:ea typeface="Verdana"/>
                <a:cs typeface="Calibri"/>
                <a:sym typeface="Calibri"/>
              </a:rPr>
              <a:t>(</a:t>
            </a:r>
            <a:r>
              <a:rPr lang="en-US" b="1" dirty="0" smtClean="0">
                <a:latin typeface="Calibri"/>
                <a:ea typeface="Verdana"/>
                <a:cs typeface="Calibri"/>
                <a:sym typeface="Calibri"/>
              </a:rPr>
              <a:t>12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/58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) show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germline P/LP variants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genes predisposing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PDAC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types of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hereditary pancreatitis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E05A238-1D86-7D72-052C-C403F507E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94785"/>
              </p:ext>
            </p:extLst>
          </p:nvPr>
        </p:nvGraphicFramePr>
        <p:xfrm>
          <a:off x="3876297" y="1273377"/>
          <a:ext cx="4572000" cy="335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27">
            <a:extLst>
              <a:ext uri="{FF2B5EF4-FFF2-40B4-BE49-F238E27FC236}">
                <a16:creationId xmlns:a16="http://schemas.microsoft.com/office/drawing/2014/main" id="{807E374B-3E15-9116-CE14-493EDF16A74D}"/>
              </a:ext>
            </a:extLst>
          </p:cNvPr>
          <p:cNvSpPr/>
          <p:nvPr/>
        </p:nvSpPr>
        <p:spPr>
          <a:xfrm>
            <a:off x="7662026" y="4629331"/>
            <a:ext cx="2752344" cy="1014893"/>
          </a:xfrm>
          <a:prstGeom prst="roundRect">
            <a:avLst/>
          </a:prstGeom>
          <a:solidFill>
            <a:srgbClr val="FFC000">
              <a:alpha val="10196"/>
            </a:srgbClr>
          </a:solidFill>
          <a:ln w="19050">
            <a:solidFill>
              <a:srgbClr val="FFC000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CFTR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:c.350G&gt;A (P/LP, AD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99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6530116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66058"/>
              </p:ext>
            </p:extLst>
          </p:nvPr>
        </p:nvGraphicFramePr>
        <p:xfrm>
          <a:off x="2640302" y="872613"/>
          <a:ext cx="6930814" cy="360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Google Shape;103;g29f720612fe_0_222"/>
          <p:cNvSpPr txBox="1"/>
          <p:nvPr/>
        </p:nvSpPr>
        <p:spPr>
          <a:xfrm>
            <a:off x="1547790" y="271191"/>
            <a:ext cx="92290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Germline Analysis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of SNVs in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HRC-PDAC Retrospective 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Cohort</a:t>
            </a:r>
            <a:endParaRPr lang="en-US" sz="28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1645" y="947574"/>
            <a:ext cx="9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Germline predisposing single nucleotide variants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26">
            <a:extLst>
              <a:ext uri="{FF2B5EF4-FFF2-40B4-BE49-F238E27FC236}">
                <a16:creationId xmlns:a16="http://schemas.microsoft.com/office/drawing/2014/main" id="{B7848806-CC53-2324-DAA8-CC832B24B6FF}"/>
              </a:ext>
            </a:extLst>
          </p:cNvPr>
          <p:cNvSpPr/>
          <p:nvPr/>
        </p:nvSpPr>
        <p:spPr>
          <a:xfrm>
            <a:off x="4719775" y="4650484"/>
            <a:ext cx="2752344" cy="1005840"/>
          </a:xfrm>
          <a:prstGeom prst="roundRect">
            <a:avLst/>
          </a:prstGeom>
          <a:solidFill>
            <a:srgbClr val="A5A5A5">
              <a:alpha val="10196"/>
            </a:srgbClr>
          </a:solidFill>
          <a:ln w="19050">
            <a:solidFill>
              <a:srgbClr val="A5A5A5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MSR1</a:t>
            </a:r>
            <a:r>
              <a:rPr lang="en-US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:c.818-1G&gt;A </a:t>
            </a:r>
            <a:r>
              <a:rPr lang="en-US" sz="999" i="1" dirty="0">
                <a:latin typeface="Calibri" panose="020F0502020204030204" pitchFamily="34" charset="0"/>
                <a:cs typeface="Calibri" panose="020F0502020204030204" pitchFamily="34" charset="0"/>
              </a:rPr>
              <a:t>(LP, ?)</a:t>
            </a:r>
          </a:p>
          <a:p>
            <a:r>
              <a:rPr lang="en-US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RNASEL</a:t>
            </a:r>
            <a:r>
              <a:rPr lang="en-US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:c.793G&gt;T (P, AD)</a:t>
            </a:r>
          </a:p>
          <a:p>
            <a:r>
              <a:rPr lang="en-US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USP8</a:t>
            </a:r>
            <a:r>
              <a:rPr lang="en-US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:c.3037C&gt;T (LP, </a:t>
            </a:r>
            <a:r>
              <a:rPr lang="en-US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it-IT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LZTR1</a:t>
            </a:r>
            <a:r>
              <a:rPr lang="it-IT" sz="999" i="1" dirty="0">
                <a:latin typeface="Calibri" panose="020F0502020204030204" pitchFamily="34" charset="0"/>
                <a:cs typeface="Calibri" panose="020F0502020204030204" pitchFamily="34" charset="0"/>
              </a:rPr>
              <a:t>: c.2063G&gt;A (LP, AD</a:t>
            </a:r>
            <a:r>
              <a:rPr lang="it-IT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999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POLG</a:t>
            </a:r>
            <a:r>
              <a:rPr lang="en-US" sz="999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:c.2243G&gt;C (P, </a:t>
            </a:r>
            <a:r>
              <a:rPr lang="en-US" sz="999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da-DK" sz="999" b="1" i="1" dirty="0">
                <a:latin typeface="Calibri" panose="020F0502020204030204" pitchFamily="34" charset="0"/>
                <a:cs typeface="Calibri" panose="020F0502020204030204" pitchFamily="34" charset="0"/>
              </a:rPr>
              <a:t>CTNND1</a:t>
            </a:r>
            <a:r>
              <a:rPr lang="da-DK" sz="999" i="1" dirty="0">
                <a:latin typeface="Calibri" panose="020F0502020204030204" pitchFamily="34" charset="0"/>
                <a:cs typeface="Calibri" panose="020F0502020204030204" pitchFamily="34" charset="0"/>
              </a:rPr>
              <a:t>:c.-214+1G&gt;A (LP, AD</a:t>
            </a:r>
            <a:r>
              <a:rPr lang="da-DK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99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128">
            <a:extLst>
              <a:ext uri="{FF2B5EF4-FFF2-40B4-BE49-F238E27FC236}">
                <a16:creationId xmlns:a16="http://schemas.microsoft.com/office/drawing/2014/main" id="{8D21603B-1EC0-1B10-0D2A-76CCC18B75E8}"/>
              </a:ext>
            </a:extLst>
          </p:cNvPr>
          <p:cNvSpPr/>
          <p:nvPr/>
        </p:nvSpPr>
        <p:spPr>
          <a:xfrm>
            <a:off x="1771743" y="4650835"/>
            <a:ext cx="2758125" cy="1005139"/>
          </a:xfrm>
          <a:prstGeom prst="roundRect">
            <a:avLst/>
          </a:prstGeom>
          <a:solidFill>
            <a:srgbClr val="ED7D31">
              <a:alpha val="10196"/>
            </a:srgbClr>
          </a:solidFill>
          <a:ln w="19050">
            <a:solidFill>
              <a:srgbClr val="ED7D31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BRCA2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:c.8303_8304delTT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(LP, AD)</a:t>
            </a:r>
          </a:p>
          <a:p>
            <a:r>
              <a:rPr 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CHEK2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:c.1427C&gt;T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(LP, 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:c.4396C&gt;T (P, AD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:c.9047_9057delAACTGAAAGGA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(P, LP, AD</a:t>
            </a:r>
            <a:r>
              <a:rPr lang="en-US" sz="833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9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MLH1</a:t>
            </a:r>
            <a:r>
              <a:rPr lang="en-US" sz="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:c.50A&gt;T (VUS/LP, AD/AR)</a:t>
            </a:r>
            <a:endParaRPr lang="it-IT" sz="9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33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43434" y="947574"/>
            <a:ext cx="13498285" cy="3596503"/>
            <a:chOff x="3150805" y="611408"/>
            <a:chExt cx="13498285" cy="3596503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93822184"/>
                </p:ext>
              </p:extLst>
            </p:nvPr>
          </p:nvGraphicFramePr>
          <p:xfrm>
            <a:off x="3150805" y="611408"/>
            <a:ext cx="13498285" cy="3596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2938746" y="1546425"/>
              <a:ext cx="3014134" cy="2339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842" y="1743070"/>
            <a:ext cx="3215551" cy="2245782"/>
          </a:xfrm>
          <a:prstGeom prst="rect">
            <a:avLst/>
          </a:prstGeom>
        </p:spPr>
      </p:pic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807E374B-3E15-9116-CE14-493EDF16A74D}"/>
              </a:ext>
            </a:extLst>
          </p:cNvPr>
          <p:cNvSpPr/>
          <p:nvPr/>
        </p:nvSpPr>
        <p:spPr>
          <a:xfrm>
            <a:off x="769681" y="1965848"/>
            <a:ext cx="3222171" cy="119101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 w="19050">
            <a:solidFill>
              <a:srgbClr val="7030A0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BUB1B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:c.948_966delCAGGTCCTTGGAACACAGG 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(P,AR)</a:t>
            </a:r>
          </a:p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SLX4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: c.1163+1G&gt;A (LP, AR)</a:t>
            </a:r>
          </a:p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ERCC3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:c.325C&gt;T 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(P, AR)</a:t>
            </a:r>
          </a:p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MUTYH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:c.1356_1358delGGA 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(P/LP, AR)</a:t>
            </a:r>
          </a:p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FANCM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:c.5423-5427delCTCTT 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(LP, AR)</a:t>
            </a:r>
          </a:p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FANCM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:c.5791C&gt;T 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(P, AR)</a:t>
            </a:r>
          </a:p>
          <a:p>
            <a:r>
              <a:rPr lang="fr-FR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CTC1</a:t>
            </a:r>
            <a:r>
              <a:rPr lang="fr-FR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:c.2016G&gt;A </a:t>
            </a:r>
            <a:r>
              <a:rPr lang="fr-FR" sz="999" i="1" dirty="0">
                <a:latin typeface="Calibri" panose="020F0502020204030204" pitchFamily="34" charset="0"/>
                <a:cs typeface="Calibri" panose="020F0502020204030204" pitchFamily="34" charset="0"/>
              </a:rPr>
              <a:t>(LP,AR)</a:t>
            </a:r>
          </a:p>
        </p:txBody>
      </p:sp>
      <p:sp>
        <p:nvSpPr>
          <p:cNvPr id="25" name="Rounded Rectangle 127">
            <a:extLst>
              <a:ext uri="{FF2B5EF4-FFF2-40B4-BE49-F238E27FC236}">
                <a16:creationId xmlns:a16="http://schemas.microsoft.com/office/drawing/2014/main" id="{807E374B-3E15-9116-CE14-493EDF16A74D}"/>
              </a:ext>
            </a:extLst>
          </p:cNvPr>
          <p:cNvSpPr/>
          <p:nvPr/>
        </p:nvSpPr>
        <p:spPr>
          <a:xfrm>
            <a:off x="769681" y="3663470"/>
            <a:ext cx="3209264" cy="684676"/>
          </a:xfrm>
          <a:prstGeom prst="roundRect">
            <a:avLst/>
          </a:prstGeom>
          <a:solidFill>
            <a:schemeClr val="accent6">
              <a:lumMod val="75000"/>
              <a:alpha val="10196"/>
            </a:schemeClr>
          </a:solidFill>
          <a:ln w="19050">
            <a:solidFill>
              <a:srgbClr val="649B40"/>
            </a:solidFill>
          </a:ln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STXBP2</a:t>
            </a:r>
            <a:r>
              <a:rPr lang="da-DK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:c.1247-1G&gt;C </a:t>
            </a:r>
            <a:r>
              <a:rPr lang="da-DK" sz="999" i="1" dirty="0">
                <a:latin typeface="Calibri" panose="020F0502020204030204" pitchFamily="34" charset="0"/>
                <a:cs typeface="Calibri" panose="020F0502020204030204" pitchFamily="34" charset="0"/>
              </a:rPr>
              <a:t>(P, AR)</a:t>
            </a:r>
          </a:p>
          <a:p>
            <a:r>
              <a:rPr lang="da-DK" sz="999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CANT1</a:t>
            </a:r>
            <a:r>
              <a:rPr lang="da-DK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:c.278delT </a:t>
            </a:r>
            <a:r>
              <a:rPr lang="da-DK" sz="999" i="1" dirty="0">
                <a:latin typeface="Calibri" panose="020F0502020204030204" pitchFamily="34" charset="0"/>
                <a:cs typeface="Calibri" panose="020F0502020204030204" pitchFamily="34" charset="0"/>
              </a:rPr>
              <a:t>(P, AR</a:t>
            </a:r>
            <a:r>
              <a:rPr lang="da-DK" sz="999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99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1345" y="3156861"/>
            <a:ext cx="281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49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RECESSIVE GENES PREDISPOSING TO OTHER DISEASES</a:t>
            </a:r>
            <a:endParaRPr lang="en-US" b="1" dirty="0">
              <a:solidFill>
                <a:srgbClr val="649B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234" y="1400686"/>
            <a:ext cx="306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RECESSIVE GENES PREDISPOSING TO OTHER TYPES OF CANCER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122;p1">
            <a:extLst>
              <a:ext uri="{FF2B5EF4-FFF2-40B4-BE49-F238E27FC236}">
                <a16:creationId xmlns:a16="http://schemas.microsoft.com/office/drawing/2014/main" id="{38119CB6-137B-DC6A-70F0-B572EF7EAB0C}"/>
              </a:ext>
            </a:extLst>
          </p:cNvPr>
          <p:cNvSpPr/>
          <p:nvPr/>
        </p:nvSpPr>
        <p:spPr>
          <a:xfrm>
            <a:off x="474437" y="1284789"/>
            <a:ext cx="3792358" cy="330186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6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720612fe_0_222"/>
          <p:cNvSpPr txBox="1"/>
          <p:nvPr/>
        </p:nvSpPr>
        <p:spPr>
          <a:xfrm>
            <a:off x="1590087" y="354013"/>
            <a:ext cx="91474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Somatic Analysis of SNVs in HRC-PDAC Retrospective Cohort</a:t>
            </a:r>
          </a:p>
        </p:txBody>
      </p:sp>
      <p:cxnSp>
        <p:nvCxnSpPr>
          <p:cNvPr id="104" name="Google Shape;104;g29f720612fe_0_222"/>
          <p:cNvCxnSpPr/>
          <p:nvPr/>
        </p:nvCxnSpPr>
        <p:spPr>
          <a:xfrm>
            <a:off x="1431645" y="891654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Rounded Rectangle 21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31645" y="1048997"/>
            <a:ext cx="947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Somatic variant analysis – Tumor genomic landscape of somatic variants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6540056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1748727" y="6338106"/>
            <a:ext cx="7209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Mutational landscape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56 samples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(2 excluded: not adequate)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0087" y="1407380"/>
            <a:ext cx="9634808" cy="4591540"/>
            <a:chOff x="1029903" y="1571314"/>
            <a:chExt cx="10030528" cy="4920681"/>
          </a:xfrm>
        </p:grpSpPr>
        <p:grpSp>
          <p:nvGrpSpPr>
            <p:cNvPr id="8" name="Group 7"/>
            <p:cNvGrpSpPr/>
            <p:nvPr/>
          </p:nvGrpSpPr>
          <p:grpSpPr>
            <a:xfrm>
              <a:off x="1029903" y="1571314"/>
              <a:ext cx="10030528" cy="4920681"/>
              <a:chOff x="1590087" y="1830125"/>
              <a:chExt cx="9556972" cy="450798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087" y="1878186"/>
                <a:ext cx="9556972" cy="445992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025132" y="1830125"/>
                <a:ext cx="298133" cy="366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</a:t>
                </a:r>
                <a:endParaRPr lang="en-US" sz="20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785323" y="1830125"/>
                <a:ext cx="298133" cy="366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</a:t>
                </a:r>
                <a:endParaRPr lang="en-US" sz="20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45514" y="1878186"/>
                <a:ext cx="298133" cy="366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</a:t>
                </a:r>
                <a:endParaRPr lang="en-US" sz="2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870593" y="4481818"/>
              <a:ext cx="1395663" cy="5128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8" name="Google Shape;536;g2a1d0f12c53_1_79"/>
          <p:cNvSpPr txBox="1"/>
          <p:nvPr/>
        </p:nvSpPr>
        <p:spPr>
          <a:xfrm>
            <a:off x="9130352" y="4136677"/>
            <a:ext cx="2663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TMB-H: ≥ 10 </a:t>
            </a:r>
            <a:r>
              <a:rPr lang="en-US" sz="1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mutazioni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/Mb </a:t>
            </a:r>
            <a:endParaRPr sz="1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800" b="0" i="0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Barroso-Sousa </a:t>
            </a:r>
            <a:r>
              <a:rPr lang="en-US" sz="800" b="0" i="1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en-US" sz="800" b="0" i="0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b="0" i="1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Annals of Oncology</a:t>
            </a:r>
            <a:r>
              <a:rPr lang="en-US" sz="800" b="0" i="0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, 2020;O'Meara and </a:t>
            </a:r>
            <a:r>
              <a:rPr lang="en-US" sz="800" b="0" i="0" u="none" strike="noStrike" cap="none" dirty="0" err="1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Tolaney</a:t>
            </a:r>
            <a:r>
              <a:rPr lang="en-US" sz="800" b="0" i="0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b="0" i="1" u="none" strike="noStrike" cap="none" dirty="0" err="1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Oncotarget</a:t>
            </a:r>
            <a:r>
              <a:rPr lang="en-US" sz="800" b="0" i="1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800" b="0" i="0" u="none" strike="noStrike" cap="none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r>
              <a:rPr lang="en-US" sz="800" b="0" i="0" u="none" strike="noStrike" cap="none" dirty="0" smtClean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800" b="0" i="0" u="none" strike="noStrike" cap="none" dirty="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45;p12"/>
          <p:cNvSpPr txBox="1"/>
          <p:nvPr/>
        </p:nvSpPr>
        <p:spPr>
          <a:xfrm>
            <a:off x="9130352" y="5309585"/>
            <a:ext cx="2331357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Note: </a:t>
            </a:r>
            <a:r>
              <a:rPr lang="en-US" sz="1200" b="1" i="1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only P/LP and CI of P variants according to </a:t>
            </a:r>
            <a:r>
              <a:rPr lang="en-US" sz="1200" b="1" i="1" u="none" strike="noStrike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Clinvar</a:t>
            </a:r>
            <a:endParaRPr sz="1200" b="1" i="1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4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91654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 Box 194">
            <a:extLst>
              <a:ext uri="{FF2B5EF4-FFF2-40B4-BE49-F238E27FC236}">
                <a16:creationId xmlns:a16="http://schemas.microsoft.com/office/drawing/2014/main" id="{1DC86D55-8133-FF0E-438B-FE3B432D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5" y="977474"/>
            <a:ext cx="9473700" cy="84646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144819" tIns="144819" rIns="144819" bIns="144819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Somatic variants analysis - Percentage of mutations identified in key pancreatic cancer genes in the PDAC cohort </a:t>
            </a:r>
            <a:endParaRPr lang="en-US" dirty="0"/>
          </a:p>
        </p:txBody>
      </p:sp>
      <p:sp>
        <p:nvSpPr>
          <p:cNvPr id="7" name="Google Shape;103;g29f720612fe_0_222"/>
          <p:cNvSpPr txBox="1"/>
          <p:nvPr/>
        </p:nvSpPr>
        <p:spPr>
          <a:xfrm>
            <a:off x="1590087" y="354013"/>
            <a:ext cx="91474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Somatic Analysis of SNVs in HRC-PDAC Retrospective Cohort</a:t>
            </a:r>
          </a:p>
        </p:txBody>
      </p:sp>
      <p:pic>
        <p:nvPicPr>
          <p:cNvPr id="8" name="Google Shape;546;p12"/>
          <p:cNvPicPr preferRelativeResize="0"/>
          <p:nvPr/>
        </p:nvPicPr>
        <p:blipFill rotWithShape="1">
          <a:blip r:embed="rId3">
            <a:alphaModFix/>
          </a:blip>
          <a:srcRect b="44421"/>
          <a:stretch/>
        </p:blipFill>
        <p:spPr>
          <a:xfrm>
            <a:off x="6385285" y="3125398"/>
            <a:ext cx="5237348" cy="150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49;p12"/>
          <p:cNvSpPr/>
          <p:nvPr/>
        </p:nvSpPr>
        <p:spPr>
          <a:xfrm>
            <a:off x="6385285" y="5686700"/>
            <a:ext cx="36487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Jung K. </a:t>
            </a:r>
            <a:r>
              <a:rPr lang="en-US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al.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Scientific Reports (2022) 12:20937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50;p12"/>
          <p:cNvSpPr txBox="1"/>
          <p:nvPr/>
        </p:nvSpPr>
        <p:spPr>
          <a:xfrm>
            <a:off x="7419585" y="1994139"/>
            <a:ext cx="34087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en-US" sz="1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Frequency </a:t>
            </a:r>
            <a:r>
              <a:rPr lang="en-US" sz="16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PDAC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patients reported in TCGA and Korean cohorts </a:t>
            </a:r>
            <a:endParaRPr sz="1600" b="1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9607" y="1876158"/>
            <a:ext cx="5528931" cy="4156342"/>
          </a:xfrm>
          <a:prstGeom prst="rect">
            <a:avLst/>
          </a:prstGeom>
          <a:noFill/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6489" y="1876158"/>
            <a:ext cx="5528931" cy="4156342"/>
          </a:xfrm>
          <a:prstGeom prst="rect">
            <a:avLst/>
          </a:prstGeom>
          <a:noFill/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545;p12"/>
          <p:cNvSpPr txBox="1"/>
          <p:nvPr/>
        </p:nvSpPr>
        <p:spPr>
          <a:xfrm>
            <a:off x="310584" y="6104491"/>
            <a:ext cx="560073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n-US" sz="1200" b="1" i="1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Note: 56</a:t>
            </a:r>
            <a:r>
              <a:rPr lang="en-US" sz="1200" b="1" i="1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1" i="1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PDAC </a:t>
            </a:r>
            <a:r>
              <a:rPr lang="en-US" sz="1200" b="1" i="1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patients in total –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Genomic alterations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include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P/LP and CI of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 SNVs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copy number variations (CNV) gain or loss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Google Shape;550;p12"/>
          <p:cNvSpPr txBox="1"/>
          <p:nvPr/>
        </p:nvSpPr>
        <p:spPr>
          <a:xfrm>
            <a:off x="950761" y="2053558"/>
            <a:ext cx="4423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en-US" sz="16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Percentage of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mutations identified in key pancreatic cancer genes in the HRC-PDAC cohort</a:t>
            </a:r>
            <a:endParaRPr sz="1600" b="1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346489" y="2757780"/>
            <a:ext cx="5553836" cy="2745827"/>
            <a:chOff x="346489" y="2757780"/>
            <a:chExt cx="5553836" cy="2745827"/>
          </a:xfrm>
        </p:grpSpPr>
        <p:grpSp>
          <p:nvGrpSpPr>
            <p:cNvPr id="3" name="Group 2"/>
            <p:cNvGrpSpPr/>
            <p:nvPr/>
          </p:nvGrpSpPr>
          <p:grpSpPr>
            <a:xfrm>
              <a:off x="346489" y="2757780"/>
              <a:ext cx="5553836" cy="2745827"/>
              <a:chOff x="346489" y="2757780"/>
              <a:chExt cx="5553836" cy="2745827"/>
            </a:xfrm>
          </p:grpSpPr>
          <p:graphicFrame>
            <p:nvGraphicFramePr>
              <p:cNvPr id="24" name="Chart 2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15583"/>
                  </p:ext>
                </p:extLst>
              </p:nvPr>
            </p:nvGraphicFramePr>
            <p:xfrm>
              <a:off x="346489" y="2810000"/>
              <a:ext cx="5428724" cy="26936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5" name="TextBox 6"/>
              <p:cNvSpPr txBox="1"/>
              <p:nvPr/>
            </p:nvSpPr>
            <p:spPr>
              <a:xfrm>
                <a:off x="2684813" y="3651010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46.43%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6"/>
              <p:cNvSpPr txBox="1"/>
              <p:nvPr/>
            </p:nvSpPr>
            <p:spPr>
              <a:xfrm>
                <a:off x="3656512" y="4488227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.36%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TextBox 6"/>
              <p:cNvSpPr txBox="1"/>
              <p:nvPr/>
            </p:nvSpPr>
            <p:spPr>
              <a:xfrm>
                <a:off x="4440094" y="4496372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.36%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6"/>
              <p:cNvSpPr txBox="1"/>
              <p:nvPr/>
            </p:nvSpPr>
            <p:spPr>
              <a:xfrm>
                <a:off x="5223677" y="4493480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.79%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TextBox 6"/>
              <p:cNvSpPr txBox="1"/>
              <p:nvPr/>
            </p:nvSpPr>
            <p:spPr>
              <a:xfrm>
                <a:off x="2666117" y="3183787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55.36%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6"/>
              <p:cNvSpPr txBox="1"/>
              <p:nvPr/>
            </p:nvSpPr>
            <p:spPr>
              <a:xfrm>
                <a:off x="3421347" y="3935284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21.43%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6"/>
              <p:cNvSpPr txBox="1"/>
              <p:nvPr/>
            </p:nvSpPr>
            <p:spPr>
              <a:xfrm>
                <a:off x="4195931" y="3938952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21.43%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6"/>
              <p:cNvSpPr txBox="1"/>
              <p:nvPr/>
            </p:nvSpPr>
            <p:spPr>
              <a:xfrm>
                <a:off x="4991331" y="4168988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8.93%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Box 6"/>
              <p:cNvSpPr txBox="1"/>
              <p:nvPr/>
            </p:nvSpPr>
            <p:spPr>
              <a:xfrm>
                <a:off x="1173706" y="2757780"/>
                <a:ext cx="676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73.21%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TextBox 6"/>
            <p:cNvSpPr txBox="1"/>
            <p:nvPr/>
          </p:nvSpPr>
          <p:spPr>
            <a:xfrm>
              <a:off x="2129240" y="4496372"/>
              <a:ext cx="676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.79%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6"/>
            <p:cNvSpPr txBox="1"/>
            <p:nvPr/>
          </p:nvSpPr>
          <p:spPr>
            <a:xfrm>
              <a:off x="1955264" y="4209360"/>
              <a:ext cx="676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8.93%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4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g29f720612fe_0_222"/>
          <p:cNvCxnSpPr/>
          <p:nvPr/>
        </p:nvCxnSpPr>
        <p:spPr>
          <a:xfrm>
            <a:off x="1431645" y="891654"/>
            <a:ext cx="9473700" cy="33600"/>
          </a:xfrm>
          <a:prstGeom prst="straightConnector1">
            <a:avLst/>
          </a:prstGeom>
          <a:noFill/>
          <a:ln w="31750" cap="flat" cmpd="sng">
            <a:solidFill>
              <a:srgbClr val="1C3D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103;g29f720612fe_0_222"/>
          <p:cNvSpPr txBox="1"/>
          <p:nvPr/>
        </p:nvSpPr>
        <p:spPr>
          <a:xfrm>
            <a:off x="1594772" y="361816"/>
            <a:ext cx="91474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i="1" dirty="0" err="1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Chromothripsis</a:t>
            </a:r>
            <a:r>
              <a:rPr lang="en-US" sz="2800" b="1" i="1" dirty="0" smtClean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 analysis in </a:t>
            </a:r>
            <a:r>
              <a:rPr lang="en-US" sz="2800" b="1" i="1" dirty="0">
                <a:solidFill>
                  <a:srgbClr val="1C3D6E"/>
                </a:solidFill>
                <a:latin typeface="Calibri"/>
                <a:ea typeface="Calibri"/>
                <a:cs typeface="Calibri"/>
                <a:sym typeface="Calibri"/>
              </a:rPr>
              <a:t>HRC-PDAC Retrospective Cohort</a:t>
            </a:r>
            <a:endParaRPr lang="en-US" sz="28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>
            <a:off x="0" y="0"/>
            <a:ext cx="12211418" cy="294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247731" y="1140408"/>
            <a:ext cx="2891379" cy="936000"/>
            <a:chOff x="333331" y="1255581"/>
            <a:chExt cx="2891379" cy="936000"/>
          </a:xfrm>
        </p:grpSpPr>
        <p:sp>
          <p:nvSpPr>
            <p:cNvPr id="27" name="Rounded Rectangle 26"/>
            <p:cNvSpPr/>
            <p:nvPr/>
          </p:nvSpPr>
          <p:spPr>
            <a:xfrm>
              <a:off x="736240" y="1351581"/>
              <a:ext cx="2201312" cy="740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331" y="1384508"/>
              <a:ext cx="2522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58 PANCREATIC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DUCTAL 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ADENOCARCINOMAS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288710" y="1255581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944" y="1415504"/>
              <a:ext cx="678366" cy="67836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855" y="1233111"/>
            <a:ext cx="6264362" cy="4476515"/>
          </a:xfrm>
          <a:prstGeom prst="rect">
            <a:avLst/>
          </a:prstGeom>
        </p:spPr>
      </p:pic>
      <p:sp>
        <p:nvSpPr>
          <p:cNvPr id="32" name="Google Shape;440;g2a03bb82fe7_1_12">
            <a:extLst>
              <a:ext uri="{FF2B5EF4-FFF2-40B4-BE49-F238E27FC236}">
                <a16:creationId xmlns:a16="http://schemas.microsoft.com/office/drawing/2014/main" id="{49C76651-2036-0551-C68D-F8AC19C8A041}"/>
              </a:ext>
            </a:extLst>
          </p:cNvPr>
          <p:cNvSpPr/>
          <p:nvPr/>
        </p:nvSpPr>
        <p:spPr>
          <a:xfrm>
            <a:off x="948194" y="5846232"/>
            <a:ext cx="10253206" cy="629846"/>
          </a:xfrm>
          <a:prstGeom prst="roundRect">
            <a:avLst/>
          </a:prstGeom>
          <a:solidFill>
            <a:srgbClr val="DDEAF6"/>
          </a:solidFill>
          <a:ln>
            <a:solidFill>
              <a:srgbClr val="3C66B1"/>
            </a:solidFill>
          </a:ln>
        </p:spPr>
        <p:txBody>
          <a:bodyPr spcFirstLastPara="1" wrap="square" lIns="76119" tIns="38049" rIns="76119" bIns="38049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Number of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high-confidence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chromothripsis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events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PDAC cohort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48/58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82.7%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chromothripsis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litterature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seems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670" y="2442822"/>
            <a:ext cx="3663348" cy="2320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875" y="3534942"/>
            <a:ext cx="4242938" cy="1784634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948194" y="2351370"/>
            <a:ext cx="4780300" cy="3114329"/>
          </a:xfrm>
          <a:prstGeom prst="round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8" y="2072634"/>
            <a:ext cx="630316" cy="6303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405" y="3527990"/>
            <a:ext cx="3920407" cy="179853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0" y="6544625"/>
            <a:ext cx="12192000" cy="325568"/>
          </a:xfrm>
          <a:prstGeom prst="roundRect">
            <a:avLst/>
          </a:prstGeom>
          <a:gradFill flip="none" rotWithShape="1">
            <a:gsLst>
              <a:gs pos="100000">
                <a:srgbClr val="6A95CE">
                  <a:alpha val="71000"/>
                </a:srgbClr>
              </a:gs>
              <a:gs pos="0">
                <a:schemeClr val="bg1">
                  <a:alpha val="0"/>
                  <a:lumMod val="9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745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869</Words>
  <Application>Microsoft Office PowerPoint</Application>
  <PresentationFormat>Widescreen</PresentationFormat>
  <Paragraphs>221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Alessia Elisabetta Aillon</dc:creator>
  <cp:lastModifiedBy>Federica Furia</cp:lastModifiedBy>
  <cp:revision>243</cp:revision>
  <dcterms:created xsi:type="dcterms:W3CDTF">2020-12-17T14:42:50Z</dcterms:created>
  <dcterms:modified xsi:type="dcterms:W3CDTF">2024-06-23T17:56:54Z</dcterms:modified>
</cp:coreProperties>
</file>