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833311851" r:id="rId2"/>
    <p:sldId id="833311852" r:id="rId3"/>
    <p:sldId id="833311853" r:id="rId4"/>
    <p:sldId id="833311854" r:id="rId5"/>
    <p:sldId id="262" r:id="rId6"/>
    <p:sldId id="256" r:id="rId7"/>
    <p:sldId id="833311850" r:id="rId8"/>
    <p:sldId id="263" r:id="rId9"/>
    <p:sldId id="833311864" r:id="rId10"/>
    <p:sldId id="833311856" r:id="rId11"/>
    <p:sldId id="833311857" r:id="rId12"/>
    <p:sldId id="833311858" r:id="rId13"/>
    <p:sldId id="833311862" r:id="rId14"/>
    <p:sldId id="833311863" r:id="rId15"/>
    <p:sldId id="833311859" r:id="rId16"/>
    <p:sldId id="258" r:id="rId17"/>
    <p:sldId id="833311855" r:id="rId18"/>
    <p:sldId id="833311860" r:id="rId19"/>
    <p:sldId id="833311861" r:id="rId20"/>
    <p:sldId id="271" r:id="rId21"/>
    <p:sldId id="265" r:id="rId22"/>
    <p:sldId id="833311865" r:id="rId23"/>
    <p:sldId id="833311867" r:id="rId24"/>
    <p:sldId id="833311868" r:id="rId25"/>
    <p:sldId id="833311866" r:id="rId26"/>
    <p:sldId id="833311869" r:id="rId27"/>
    <p:sldId id="833311879" r:id="rId2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03768-3080-594F-B579-6847B2A4E1A2}" v="133" dt="2024-06-24T08:48:35.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0"/>
    <p:restoredTop sz="79320"/>
  </p:normalViewPr>
  <p:slideViewPr>
    <p:cSldViewPr snapToGrid="0">
      <p:cViewPr>
        <p:scale>
          <a:sx n="120" d="100"/>
          <a:sy n="120" d="100"/>
        </p:scale>
        <p:origin x="221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faele calogero" userId="efc410ba21a252d6" providerId="LiveId" clId="{FFE03768-3080-594F-B579-6847B2A4E1A2}"/>
    <pc:docChg chg="undo custSel addSld delSld modSld sldOrd modMainMaster">
      <pc:chgData name="raffaele calogero" userId="efc410ba21a252d6" providerId="LiveId" clId="{FFE03768-3080-594F-B579-6847B2A4E1A2}" dt="2024-06-24T08:48:35.981" v="2888"/>
      <pc:docMkLst>
        <pc:docMk/>
      </pc:docMkLst>
      <pc:sldChg chg="addSp modSp mod modTransition">
        <pc:chgData name="raffaele calogero" userId="efc410ba21a252d6" providerId="LiveId" clId="{FFE03768-3080-594F-B579-6847B2A4E1A2}" dt="2024-06-24T08:40:31.319" v="2858" actId="20577"/>
        <pc:sldMkLst>
          <pc:docMk/>
          <pc:sldMk cId="2911284140" sldId="256"/>
        </pc:sldMkLst>
        <pc:spChg chg="add mod">
          <ac:chgData name="raffaele calogero" userId="efc410ba21a252d6" providerId="LiveId" clId="{FFE03768-3080-594F-B579-6847B2A4E1A2}" dt="2024-06-24T08:39:59.550" v="2844" actId="1076"/>
          <ac:spMkLst>
            <pc:docMk/>
            <pc:sldMk cId="2911284140" sldId="256"/>
            <ac:spMk id="2" creationId="{23EF98FD-166C-3C31-654F-CA77DFA6D999}"/>
          </ac:spMkLst>
        </pc:spChg>
        <pc:spChg chg="add mod">
          <ac:chgData name="raffaele calogero" userId="efc410ba21a252d6" providerId="LiveId" clId="{FFE03768-3080-594F-B579-6847B2A4E1A2}" dt="2024-06-24T08:39:51.408" v="2842" actId="1076"/>
          <ac:spMkLst>
            <pc:docMk/>
            <pc:sldMk cId="2911284140" sldId="256"/>
            <ac:spMk id="3" creationId="{197B2FB5-10D5-F9D1-9DBE-F339EA6C429B}"/>
          </ac:spMkLst>
        </pc:spChg>
        <pc:spChg chg="add mod">
          <ac:chgData name="raffaele calogero" userId="efc410ba21a252d6" providerId="LiveId" clId="{FFE03768-3080-594F-B579-6847B2A4E1A2}" dt="2024-06-24T08:39:54.951" v="2843" actId="1076"/>
          <ac:spMkLst>
            <pc:docMk/>
            <pc:sldMk cId="2911284140" sldId="256"/>
            <ac:spMk id="4" creationId="{0B0FAB21-0C2D-3A52-B179-FD4E017B3696}"/>
          </ac:spMkLst>
        </pc:spChg>
        <pc:spChg chg="add mod">
          <ac:chgData name="raffaele calogero" userId="efc410ba21a252d6" providerId="LiveId" clId="{FFE03768-3080-594F-B579-6847B2A4E1A2}" dt="2024-06-24T08:39:46.926" v="2841" actId="1076"/>
          <ac:spMkLst>
            <pc:docMk/>
            <pc:sldMk cId="2911284140" sldId="256"/>
            <ac:spMk id="5" creationId="{558F39A6-0323-F4B1-8339-F95044E54057}"/>
          </ac:spMkLst>
        </pc:spChg>
        <pc:spChg chg="add mod">
          <ac:chgData name="raffaele calogero" userId="efc410ba21a252d6" providerId="LiveId" clId="{FFE03768-3080-594F-B579-6847B2A4E1A2}" dt="2024-06-24T08:39:42.029" v="2840" actId="1076"/>
          <ac:spMkLst>
            <pc:docMk/>
            <pc:sldMk cId="2911284140" sldId="256"/>
            <ac:spMk id="8" creationId="{0DFFA1C4-8CDF-D48A-7F0C-298A8FCD382D}"/>
          </ac:spMkLst>
        </pc:spChg>
        <pc:spChg chg="add mod">
          <ac:chgData name="raffaele calogero" userId="efc410ba21a252d6" providerId="LiveId" clId="{FFE03768-3080-594F-B579-6847B2A4E1A2}" dt="2024-06-24T08:40:23.376" v="2853" actId="1076"/>
          <ac:spMkLst>
            <pc:docMk/>
            <pc:sldMk cId="2911284140" sldId="256"/>
            <ac:spMk id="11" creationId="{A010CCE8-2F9F-1C6D-32E7-F7ED6430D04A}"/>
          </ac:spMkLst>
        </pc:spChg>
        <pc:spChg chg="add mod">
          <ac:chgData name="raffaele calogero" userId="efc410ba21a252d6" providerId="LiveId" clId="{FFE03768-3080-594F-B579-6847B2A4E1A2}" dt="2024-06-24T08:40:31.319" v="2858" actId="20577"/>
          <ac:spMkLst>
            <pc:docMk/>
            <pc:sldMk cId="2911284140" sldId="256"/>
            <ac:spMk id="12" creationId="{D77AD44A-4E7C-AC92-95C4-346AB6653832}"/>
          </ac:spMkLst>
        </pc:spChg>
      </pc:sldChg>
      <pc:sldChg chg="addSp delSp modSp add mod modTransition modClrScheme chgLayout">
        <pc:chgData name="raffaele calogero" userId="efc410ba21a252d6" providerId="LiveId" clId="{FFE03768-3080-594F-B579-6847B2A4E1A2}" dt="2024-06-23T14:35:40.148" v="2054"/>
        <pc:sldMkLst>
          <pc:docMk/>
          <pc:sldMk cId="0" sldId="258"/>
        </pc:sldMkLst>
        <pc:spChg chg="add mod ord">
          <ac:chgData name="raffaele calogero" userId="efc410ba21a252d6" providerId="LiveId" clId="{FFE03768-3080-594F-B579-6847B2A4E1A2}" dt="2024-06-21T06:42:18.655" v="511" actId="1076"/>
          <ac:spMkLst>
            <pc:docMk/>
            <pc:sldMk cId="0" sldId="258"/>
            <ac:spMk id="2" creationId="{D7DF59C5-E8AA-79A3-654C-B6E6A78212C7}"/>
          </ac:spMkLst>
        </pc:spChg>
        <pc:spChg chg="add del mod">
          <ac:chgData name="raffaele calogero" userId="efc410ba21a252d6" providerId="LiveId" clId="{FFE03768-3080-594F-B579-6847B2A4E1A2}" dt="2024-06-21T09:28:40.851" v="1480" actId="478"/>
          <ac:spMkLst>
            <pc:docMk/>
            <pc:sldMk cId="0" sldId="258"/>
            <ac:spMk id="3" creationId="{A536D1FD-DBC9-71AF-DA74-0153E348DDC4}"/>
          </ac:spMkLst>
        </pc:spChg>
        <pc:spChg chg="del mod">
          <ac:chgData name="raffaele calogero" userId="efc410ba21a252d6" providerId="LiveId" clId="{FFE03768-3080-594F-B579-6847B2A4E1A2}" dt="2024-06-21T06:42:05.906" v="506" actId="478"/>
          <ac:spMkLst>
            <pc:docMk/>
            <pc:sldMk cId="0" sldId="258"/>
            <ac:spMk id="67" creationId="{00000000-0000-0000-0000-000000000000}"/>
          </ac:spMkLst>
        </pc:spChg>
        <pc:spChg chg="del">
          <ac:chgData name="raffaele calogero" userId="efc410ba21a252d6" providerId="LiveId" clId="{FFE03768-3080-594F-B579-6847B2A4E1A2}" dt="2024-06-21T06:42:39.252" v="514" actId="478"/>
          <ac:spMkLst>
            <pc:docMk/>
            <pc:sldMk cId="0" sldId="258"/>
            <ac:spMk id="69" creationId="{00000000-0000-0000-0000-000000000000}"/>
          </ac:spMkLst>
        </pc:spChg>
        <pc:spChg chg="mod">
          <ac:chgData name="raffaele calogero" userId="efc410ba21a252d6" providerId="LiveId" clId="{FFE03768-3080-594F-B579-6847B2A4E1A2}" dt="2024-06-21T06:43:03.024" v="522" actId="1076"/>
          <ac:spMkLst>
            <pc:docMk/>
            <pc:sldMk cId="0" sldId="258"/>
            <ac:spMk id="72" creationId="{00000000-0000-0000-0000-000000000000}"/>
          </ac:spMkLst>
        </pc:spChg>
        <pc:spChg chg="mod">
          <ac:chgData name="raffaele calogero" userId="efc410ba21a252d6" providerId="LiveId" clId="{FFE03768-3080-594F-B579-6847B2A4E1A2}" dt="2024-06-21T06:43:06.030" v="523" actId="1076"/>
          <ac:spMkLst>
            <pc:docMk/>
            <pc:sldMk cId="0" sldId="258"/>
            <ac:spMk id="73" creationId="{00000000-0000-0000-0000-000000000000}"/>
          </ac:spMkLst>
        </pc:spChg>
        <pc:picChg chg="mod">
          <ac:chgData name="raffaele calogero" userId="efc410ba21a252d6" providerId="LiveId" clId="{FFE03768-3080-594F-B579-6847B2A4E1A2}" dt="2024-06-21T06:43:10.536" v="525" actId="1076"/>
          <ac:picMkLst>
            <pc:docMk/>
            <pc:sldMk cId="0" sldId="258"/>
            <ac:picMk id="66" creationId="{00000000-0000-0000-0000-000000000000}"/>
          </ac:picMkLst>
        </pc:picChg>
        <pc:picChg chg="del">
          <ac:chgData name="raffaele calogero" userId="efc410ba21a252d6" providerId="LiveId" clId="{FFE03768-3080-594F-B579-6847B2A4E1A2}" dt="2024-06-21T06:42:41.961" v="515" actId="478"/>
          <ac:picMkLst>
            <pc:docMk/>
            <pc:sldMk cId="0" sldId="258"/>
            <ac:picMk id="70" creationId="{00000000-0000-0000-0000-000000000000}"/>
          </ac:picMkLst>
        </pc:picChg>
        <pc:picChg chg="del">
          <ac:chgData name="raffaele calogero" userId="efc410ba21a252d6" providerId="LiveId" clId="{FFE03768-3080-594F-B579-6847B2A4E1A2}" dt="2024-06-21T06:42:43.895" v="516" actId="478"/>
          <ac:picMkLst>
            <pc:docMk/>
            <pc:sldMk cId="0" sldId="258"/>
            <ac:picMk id="71" creationId="{00000000-0000-0000-0000-000000000000}"/>
          </ac:picMkLst>
        </pc:picChg>
        <pc:cxnChg chg="del mod">
          <ac:chgData name="raffaele calogero" userId="efc410ba21a252d6" providerId="LiveId" clId="{FFE03768-3080-594F-B579-6847B2A4E1A2}" dt="2024-06-21T06:42:34.857" v="513" actId="478"/>
          <ac:cxnSpMkLst>
            <pc:docMk/>
            <pc:sldMk cId="0" sldId="258"/>
            <ac:cxnSpMk id="68" creationId="{00000000-0000-0000-0000-000000000000}"/>
          </ac:cxnSpMkLst>
        </pc:cxnChg>
      </pc:sldChg>
      <pc:sldChg chg="del">
        <pc:chgData name="raffaele calogero" userId="efc410ba21a252d6" providerId="LiveId" clId="{FFE03768-3080-594F-B579-6847B2A4E1A2}" dt="2024-06-21T06:26:04.032" v="288" actId="2696"/>
        <pc:sldMkLst>
          <pc:docMk/>
          <pc:sldMk cId="3594919326" sldId="261"/>
        </pc:sldMkLst>
      </pc:sldChg>
      <pc:sldChg chg="modTransition">
        <pc:chgData name="raffaele calogero" userId="efc410ba21a252d6" providerId="LiveId" clId="{FFE03768-3080-594F-B579-6847B2A4E1A2}" dt="2024-06-23T14:35:40.148" v="2054"/>
        <pc:sldMkLst>
          <pc:docMk/>
          <pc:sldMk cId="2082656800" sldId="262"/>
        </pc:sldMkLst>
      </pc:sldChg>
      <pc:sldChg chg="addSp delSp modSp mod modTransition modShow">
        <pc:chgData name="raffaele calogero" userId="efc410ba21a252d6" providerId="LiveId" clId="{FFE03768-3080-594F-B579-6847B2A4E1A2}" dt="2024-06-23T16:05:44.821" v="2088" actId="729"/>
        <pc:sldMkLst>
          <pc:docMk/>
          <pc:sldMk cId="502446105" sldId="263"/>
        </pc:sldMkLst>
        <pc:spChg chg="add mod">
          <ac:chgData name="raffaele calogero" userId="efc410ba21a252d6" providerId="LiveId" clId="{FFE03768-3080-594F-B579-6847B2A4E1A2}" dt="2024-06-21T06:37:48.258" v="425" actId="1036"/>
          <ac:spMkLst>
            <pc:docMk/>
            <pc:sldMk cId="502446105" sldId="263"/>
            <ac:spMk id="2" creationId="{C9144CE4-A0D4-9DF3-BB50-14ACC808DC7F}"/>
          </ac:spMkLst>
        </pc:spChg>
        <pc:spChg chg="add mod">
          <ac:chgData name="raffaele calogero" userId="efc410ba21a252d6" providerId="LiveId" clId="{FFE03768-3080-594F-B579-6847B2A4E1A2}" dt="2024-06-21T06:37:48.258" v="425" actId="1036"/>
          <ac:spMkLst>
            <pc:docMk/>
            <pc:sldMk cId="502446105" sldId="263"/>
            <ac:spMk id="4" creationId="{47D315C1-7A26-CDC5-AEE0-299CB01326A8}"/>
          </ac:spMkLst>
        </pc:spChg>
        <pc:spChg chg="add mod">
          <ac:chgData name="raffaele calogero" userId="efc410ba21a252d6" providerId="LiveId" clId="{FFE03768-3080-594F-B579-6847B2A4E1A2}" dt="2024-06-21T06:37:48.258" v="425" actId="1036"/>
          <ac:spMkLst>
            <pc:docMk/>
            <pc:sldMk cId="502446105" sldId="263"/>
            <ac:spMk id="17" creationId="{3CF4E6FA-B566-E71D-37E4-08654679A5B9}"/>
          </ac:spMkLst>
        </pc:spChg>
        <pc:spChg chg="add mod">
          <ac:chgData name="raffaele calogero" userId="efc410ba21a252d6" providerId="LiveId" clId="{FFE03768-3080-594F-B579-6847B2A4E1A2}" dt="2024-06-21T06:37:48.258" v="425" actId="1036"/>
          <ac:spMkLst>
            <pc:docMk/>
            <pc:sldMk cId="502446105" sldId="263"/>
            <ac:spMk id="42" creationId="{197BB280-92B5-5D65-6FBC-9853BF6379B3}"/>
          </ac:spMkLst>
        </pc:spChg>
        <pc:spChg chg="add del">
          <ac:chgData name="raffaele calogero" userId="efc410ba21a252d6" providerId="LiveId" clId="{FFE03768-3080-594F-B579-6847B2A4E1A2}" dt="2024-06-23T16:05:34.988" v="2086" actId="22"/>
          <ac:spMkLst>
            <pc:docMk/>
            <pc:sldMk cId="502446105" sldId="263"/>
            <ac:spMk id="43" creationId="{9362EDF0-AE31-080C-DF9A-D46F8AB02903}"/>
          </ac:spMkLst>
        </pc:spChg>
        <pc:spChg chg="add mod">
          <ac:chgData name="raffaele calogero" userId="efc410ba21a252d6" providerId="LiveId" clId="{FFE03768-3080-594F-B579-6847B2A4E1A2}" dt="2024-06-21T06:39:52.806" v="476" actId="1035"/>
          <ac:spMkLst>
            <pc:docMk/>
            <pc:sldMk cId="502446105" sldId="263"/>
            <ac:spMk id="44" creationId="{475379A8-C0D4-AA87-1C50-A2DDC71E836A}"/>
          </ac:spMkLst>
        </pc:spChg>
        <pc:spChg chg="add mod">
          <ac:chgData name="raffaele calogero" userId="efc410ba21a252d6" providerId="LiveId" clId="{FFE03768-3080-594F-B579-6847B2A4E1A2}" dt="2024-06-21T06:37:48.258" v="425" actId="1036"/>
          <ac:spMkLst>
            <pc:docMk/>
            <pc:sldMk cId="502446105" sldId="263"/>
            <ac:spMk id="45" creationId="{ABAD1434-2F36-86DD-A628-6E99E62DAAF3}"/>
          </ac:spMkLst>
        </pc:spChg>
        <pc:spChg chg="add mod">
          <ac:chgData name="raffaele calogero" userId="efc410ba21a252d6" providerId="LiveId" clId="{FFE03768-3080-594F-B579-6847B2A4E1A2}" dt="2024-06-21T06:37:48.258" v="425" actId="1036"/>
          <ac:spMkLst>
            <pc:docMk/>
            <pc:sldMk cId="502446105" sldId="263"/>
            <ac:spMk id="46" creationId="{0B11F8E4-E10B-3E32-3589-4B9AB6FCB388}"/>
          </ac:spMkLst>
        </pc:spChg>
        <pc:spChg chg="add mod">
          <ac:chgData name="raffaele calogero" userId="efc410ba21a252d6" providerId="LiveId" clId="{FFE03768-3080-594F-B579-6847B2A4E1A2}" dt="2024-06-21T06:39:58.350" v="483" actId="1036"/>
          <ac:spMkLst>
            <pc:docMk/>
            <pc:sldMk cId="502446105" sldId="263"/>
            <ac:spMk id="47" creationId="{815316E4-DB81-2E66-F25D-1ADCBAF847FA}"/>
          </ac:spMkLst>
        </pc:spChg>
        <pc:spChg chg="add mod">
          <ac:chgData name="raffaele calogero" userId="efc410ba21a252d6" providerId="LiveId" clId="{FFE03768-3080-594F-B579-6847B2A4E1A2}" dt="2024-06-21T06:37:48.258" v="425" actId="1036"/>
          <ac:spMkLst>
            <pc:docMk/>
            <pc:sldMk cId="502446105" sldId="263"/>
            <ac:spMk id="48" creationId="{905D0FF5-92D0-671D-B385-99034E3F939F}"/>
          </ac:spMkLst>
        </pc:spChg>
        <pc:spChg chg="add mod">
          <ac:chgData name="raffaele calogero" userId="efc410ba21a252d6" providerId="LiveId" clId="{FFE03768-3080-594F-B579-6847B2A4E1A2}" dt="2024-06-21T06:37:48.258" v="425" actId="1036"/>
          <ac:spMkLst>
            <pc:docMk/>
            <pc:sldMk cId="502446105" sldId="263"/>
            <ac:spMk id="49" creationId="{78B5C5FD-1341-6454-9763-2F9981E9EC56}"/>
          </ac:spMkLst>
        </pc:spChg>
        <pc:spChg chg="add mod">
          <ac:chgData name="raffaele calogero" userId="efc410ba21a252d6" providerId="LiveId" clId="{FFE03768-3080-594F-B579-6847B2A4E1A2}" dt="2024-06-21T06:39:40.488" v="466" actId="1035"/>
          <ac:spMkLst>
            <pc:docMk/>
            <pc:sldMk cId="502446105" sldId="263"/>
            <ac:spMk id="50" creationId="{6358503E-F6F6-4F1C-6F59-B17346B4091F}"/>
          </ac:spMkLst>
        </pc:spChg>
        <pc:spChg chg="add mod">
          <ac:chgData name="raffaele calogero" userId="efc410ba21a252d6" providerId="LiveId" clId="{FFE03768-3080-594F-B579-6847B2A4E1A2}" dt="2024-06-21T06:38:34.342" v="437" actId="1038"/>
          <ac:spMkLst>
            <pc:docMk/>
            <pc:sldMk cId="502446105" sldId="263"/>
            <ac:spMk id="51" creationId="{F44A5739-BF03-CA2C-2DED-820F4706A964}"/>
          </ac:spMkLst>
        </pc:spChg>
        <pc:spChg chg="add del mod">
          <ac:chgData name="raffaele calogero" userId="efc410ba21a252d6" providerId="LiveId" clId="{FFE03768-3080-594F-B579-6847B2A4E1A2}" dt="2024-06-21T06:39:32.378" v="453" actId="478"/>
          <ac:spMkLst>
            <pc:docMk/>
            <pc:sldMk cId="502446105" sldId="263"/>
            <ac:spMk id="52" creationId="{6C4A082A-4AD8-719E-4B3C-7375873B68A4}"/>
          </ac:spMkLst>
        </pc:spChg>
        <pc:spChg chg="add del mod">
          <ac:chgData name="raffaele calogero" userId="efc410ba21a252d6" providerId="LiveId" clId="{FFE03768-3080-594F-B579-6847B2A4E1A2}" dt="2024-06-21T06:38:51.236" v="445" actId="478"/>
          <ac:spMkLst>
            <pc:docMk/>
            <pc:sldMk cId="502446105" sldId="263"/>
            <ac:spMk id="53" creationId="{218C5770-9B4B-D0A7-7765-4301F8AF2F55}"/>
          </ac:spMkLst>
        </pc:spChg>
        <pc:spChg chg="add del mod">
          <ac:chgData name="raffaele calogero" userId="efc410ba21a252d6" providerId="LiveId" clId="{FFE03768-3080-594F-B579-6847B2A4E1A2}" dt="2024-06-21T06:39:25.964" v="452" actId="478"/>
          <ac:spMkLst>
            <pc:docMk/>
            <pc:sldMk cId="502446105" sldId="263"/>
            <ac:spMk id="54" creationId="{06BD5F1B-EA63-0232-73EB-E2B949839857}"/>
          </ac:spMkLst>
        </pc:spChg>
        <pc:spChg chg="add del mod">
          <ac:chgData name="raffaele calogero" userId="efc410ba21a252d6" providerId="LiveId" clId="{FFE03768-3080-594F-B579-6847B2A4E1A2}" dt="2024-06-21T06:40:02.644" v="485"/>
          <ac:spMkLst>
            <pc:docMk/>
            <pc:sldMk cId="502446105" sldId="263"/>
            <ac:spMk id="55" creationId="{BF202A08-E13E-8BA0-223C-6A6DB940DF32}"/>
          </ac:spMkLst>
        </pc:spChg>
      </pc:sldChg>
      <pc:sldChg chg="addSp delSp modSp add mod modTransition">
        <pc:chgData name="raffaele calogero" userId="efc410ba21a252d6" providerId="LiveId" clId="{FFE03768-3080-594F-B579-6847B2A4E1A2}" dt="2024-06-23T14:35:40.148" v="2054"/>
        <pc:sldMkLst>
          <pc:docMk/>
          <pc:sldMk cId="0" sldId="265"/>
        </pc:sldMkLst>
        <pc:spChg chg="add del mod">
          <ac:chgData name="raffaele calogero" userId="efc410ba21a252d6" providerId="LiveId" clId="{FFE03768-3080-594F-B579-6847B2A4E1A2}" dt="2024-06-21T07:56:07.852" v="1448" actId="478"/>
          <ac:spMkLst>
            <pc:docMk/>
            <pc:sldMk cId="0" sldId="265"/>
            <ac:spMk id="7" creationId="{B80E7B8D-A2D1-3191-0C35-8579C41DE053}"/>
          </ac:spMkLst>
        </pc:spChg>
        <pc:spChg chg="add mod">
          <ac:chgData name="raffaele calogero" userId="efc410ba21a252d6" providerId="LiveId" clId="{FFE03768-3080-594F-B579-6847B2A4E1A2}" dt="2024-06-21T09:51:30.334" v="2016" actId="1076"/>
          <ac:spMkLst>
            <pc:docMk/>
            <pc:sldMk cId="0" sldId="265"/>
            <ac:spMk id="21" creationId="{752AA592-7C5C-DE8A-0580-25884CD6CBD3}"/>
          </ac:spMkLst>
        </pc:spChg>
        <pc:spChg chg="mod">
          <ac:chgData name="raffaele calogero" userId="efc410ba21a252d6" providerId="LiveId" clId="{FFE03768-3080-594F-B579-6847B2A4E1A2}" dt="2024-06-21T07:57:50.024" v="1474" actId="1076"/>
          <ac:spMkLst>
            <pc:docMk/>
            <pc:sldMk cId="0" sldId="265"/>
            <ac:spMk id="181" creationId="{00000000-0000-0000-0000-000000000000}"/>
          </ac:spMkLst>
        </pc:spChg>
        <pc:spChg chg="mod">
          <ac:chgData name="raffaele calogero" userId="efc410ba21a252d6" providerId="LiveId" clId="{FFE03768-3080-594F-B579-6847B2A4E1A2}" dt="2024-06-21T09:49:38.673" v="2005" actId="1076"/>
          <ac:spMkLst>
            <pc:docMk/>
            <pc:sldMk cId="0" sldId="265"/>
            <ac:spMk id="183" creationId="{00000000-0000-0000-0000-000000000000}"/>
          </ac:spMkLst>
        </pc:spChg>
        <pc:spChg chg="mod">
          <ac:chgData name="raffaele calogero" userId="efc410ba21a252d6" providerId="LiveId" clId="{FFE03768-3080-594F-B579-6847B2A4E1A2}" dt="2024-06-21T09:49:38.673" v="2005" actId="1076"/>
          <ac:spMkLst>
            <pc:docMk/>
            <pc:sldMk cId="0" sldId="265"/>
            <ac:spMk id="188" creationId="{00000000-0000-0000-0000-000000000000}"/>
          </ac:spMkLst>
        </pc:spChg>
        <pc:spChg chg="mod">
          <ac:chgData name="raffaele calogero" userId="efc410ba21a252d6" providerId="LiveId" clId="{FFE03768-3080-594F-B579-6847B2A4E1A2}" dt="2024-06-21T09:49:38.673" v="2005" actId="1076"/>
          <ac:spMkLst>
            <pc:docMk/>
            <pc:sldMk cId="0" sldId="265"/>
            <ac:spMk id="189" creationId="{00000000-0000-0000-0000-000000000000}"/>
          </ac:spMkLst>
        </pc:spChg>
        <pc:spChg chg="mod">
          <ac:chgData name="raffaele calogero" userId="efc410ba21a252d6" providerId="LiveId" clId="{FFE03768-3080-594F-B579-6847B2A4E1A2}" dt="2024-06-21T09:49:38.673" v="2005" actId="1076"/>
          <ac:spMkLst>
            <pc:docMk/>
            <pc:sldMk cId="0" sldId="265"/>
            <ac:spMk id="190" creationId="{00000000-0000-0000-0000-000000000000}"/>
          </ac:spMkLst>
        </pc:spChg>
        <pc:spChg chg="mod">
          <ac:chgData name="raffaele calogero" userId="efc410ba21a252d6" providerId="LiveId" clId="{FFE03768-3080-594F-B579-6847B2A4E1A2}" dt="2024-06-21T09:49:38.673" v="2005" actId="1076"/>
          <ac:spMkLst>
            <pc:docMk/>
            <pc:sldMk cId="0" sldId="265"/>
            <ac:spMk id="193" creationId="{00000000-0000-0000-0000-000000000000}"/>
          </ac:spMkLst>
        </pc:spChg>
        <pc:picChg chg="mod">
          <ac:chgData name="raffaele calogero" userId="efc410ba21a252d6" providerId="LiveId" clId="{FFE03768-3080-594F-B579-6847B2A4E1A2}" dt="2024-06-21T09:49:38.673" v="2005" actId="1076"/>
          <ac:picMkLst>
            <pc:docMk/>
            <pc:sldMk cId="0" sldId="265"/>
            <ac:picMk id="182" creationId="{00000000-0000-0000-0000-000000000000}"/>
          </ac:picMkLst>
        </pc:picChg>
        <pc:cxnChg chg="add mod">
          <ac:chgData name="raffaele calogero" userId="efc410ba21a252d6" providerId="LiveId" clId="{FFE03768-3080-594F-B579-6847B2A4E1A2}" dt="2024-06-21T09:49:38.673" v="2005" actId="1076"/>
          <ac:cxnSpMkLst>
            <pc:docMk/>
            <pc:sldMk cId="0" sldId="265"/>
            <ac:cxnSpMk id="2" creationId="{F920CBAF-049D-42BC-9322-019E90FE0200}"/>
          </ac:cxnSpMkLst>
        </pc:cxnChg>
        <pc:cxnChg chg="add mod">
          <ac:chgData name="raffaele calogero" userId="efc410ba21a252d6" providerId="LiveId" clId="{FFE03768-3080-594F-B579-6847B2A4E1A2}" dt="2024-06-21T09:49:38.673" v="2005" actId="1076"/>
          <ac:cxnSpMkLst>
            <pc:docMk/>
            <pc:sldMk cId="0" sldId="265"/>
            <ac:cxnSpMk id="10" creationId="{E3BA1503-0B61-B742-FD45-6EA6E2A2479D}"/>
          </ac:cxnSpMkLst>
        </pc:cxnChg>
        <pc:cxnChg chg="add mod">
          <ac:chgData name="raffaele calogero" userId="efc410ba21a252d6" providerId="LiveId" clId="{FFE03768-3080-594F-B579-6847B2A4E1A2}" dt="2024-06-21T09:49:48.676" v="2007" actId="14100"/>
          <ac:cxnSpMkLst>
            <pc:docMk/>
            <pc:sldMk cId="0" sldId="265"/>
            <ac:cxnSpMk id="13" creationId="{605A6456-2175-8DA1-6752-1637B823958A}"/>
          </ac:cxnSpMkLst>
        </pc:cxnChg>
        <pc:cxnChg chg="add mod">
          <ac:chgData name="raffaele calogero" userId="efc410ba21a252d6" providerId="LiveId" clId="{FFE03768-3080-594F-B579-6847B2A4E1A2}" dt="2024-06-21T09:49:45.740" v="2006" actId="14100"/>
          <ac:cxnSpMkLst>
            <pc:docMk/>
            <pc:sldMk cId="0" sldId="265"/>
            <ac:cxnSpMk id="16" creationId="{EDE51BA9-4B60-4C1B-30E3-6450EDB49A11}"/>
          </ac:cxnSpMkLst>
        </pc:cxnChg>
        <pc:cxnChg chg="del mod">
          <ac:chgData name="raffaele calogero" userId="efc410ba21a252d6" providerId="LiveId" clId="{FFE03768-3080-594F-B579-6847B2A4E1A2}" dt="2024-06-21T09:48:55.975" v="1982" actId="478"/>
          <ac:cxnSpMkLst>
            <pc:docMk/>
            <pc:sldMk cId="0" sldId="265"/>
            <ac:cxnSpMk id="184" creationId="{00000000-0000-0000-0000-000000000000}"/>
          </ac:cxnSpMkLst>
        </pc:cxnChg>
        <pc:cxnChg chg="mod">
          <ac:chgData name="raffaele calogero" userId="efc410ba21a252d6" providerId="LiveId" clId="{FFE03768-3080-594F-B579-6847B2A4E1A2}" dt="2024-06-21T09:49:38.673" v="2005" actId="1076"/>
          <ac:cxnSpMkLst>
            <pc:docMk/>
            <pc:sldMk cId="0" sldId="265"/>
            <ac:cxnSpMk id="185" creationId="{00000000-0000-0000-0000-000000000000}"/>
          </ac:cxnSpMkLst>
        </pc:cxnChg>
        <pc:cxnChg chg="del mod">
          <ac:chgData name="raffaele calogero" userId="efc410ba21a252d6" providerId="LiveId" clId="{FFE03768-3080-594F-B579-6847B2A4E1A2}" dt="2024-06-21T09:48:59.066" v="1984" actId="478"/>
          <ac:cxnSpMkLst>
            <pc:docMk/>
            <pc:sldMk cId="0" sldId="265"/>
            <ac:cxnSpMk id="186" creationId="{00000000-0000-0000-0000-000000000000}"/>
          </ac:cxnSpMkLst>
        </pc:cxnChg>
        <pc:cxnChg chg="del mod">
          <ac:chgData name="raffaele calogero" userId="efc410ba21a252d6" providerId="LiveId" clId="{FFE03768-3080-594F-B579-6847B2A4E1A2}" dt="2024-06-21T09:48:57.431" v="1983" actId="478"/>
          <ac:cxnSpMkLst>
            <pc:docMk/>
            <pc:sldMk cId="0" sldId="265"/>
            <ac:cxnSpMk id="187" creationId="{00000000-0000-0000-0000-000000000000}"/>
          </ac:cxnSpMkLst>
        </pc:cxnChg>
        <pc:cxnChg chg="mod">
          <ac:chgData name="raffaele calogero" userId="efc410ba21a252d6" providerId="LiveId" clId="{FFE03768-3080-594F-B579-6847B2A4E1A2}" dt="2024-06-21T09:49:38.673" v="2005" actId="1076"/>
          <ac:cxnSpMkLst>
            <pc:docMk/>
            <pc:sldMk cId="0" sldId="265"/>
            <ac:cxnSpMk id="191" creationId="{00000000-0000-0000-0000-000000000000}"/>
          </ac:cxnSpMkLst>
        </pc:cxnChg>
        <pc:cxnChg chg="mod">
          <ac:chgData name="raffaele calogero" userId="efc410ba21a252d6" providerId="LiveId" clId="{FFE03768-3080-594F-B579-6847B2A4E1A2}" dt="2024-06-21T09:49:38.673" v="2005" actId="1076"/>
          <ac:cxnSpMkLst>
            <pc:docMk/>
            <pc:sldMk cId="0" sldId="265"/>
            <ac:cxnSpMk id="192" creationId="{00000000-0000-0000-0000-000000000000}"/>
          </ac:cxnSpMkLst>
        </pc:cxnChg>
        <pc:cxnChg chg="del">
          <ac:chgData name="raffaele calogero" userId="efc410ba21a252d6" providerId="LiveId" clId="{FFE03768-3080-594F-B579-6847B2A4E1A2}" dt="2024-06-21T07:54:39.930" v="1403" actId="478"/>
          <ac:cxnSpMkLst>
            <pc:docMk/>
            <pc:sldMk cId="0" sldId="265"/>
            <ac:cxnSpMk id="194" creationId="{00000000-0000-0000-0000-000000000000}"/>
          </ac:cxnSpMkLst>
        </pc:cxnChg>
      </pc:sldChg>
      <pc:sldChg chg="addSp delSp modSp add mod ord modTransition modAnim">
        <pc:chgData name="raffaele calogero" userId="efc410ba21a252d6" providerId="LiveId" clId="{FFE03768-3080-594F-B579-6847B2A4E1A2}" dt="2024-06-24T08:48:35.981" v="2888"/>
        <pc:sldMkLst>
          <pc:docMk/>
          <pc:sldMk cId="0" sldId="271"/>
        </pc:sldMkLst>
        <pc:spChg chg="add mod">
          <ac:chgData name="raffaele calogero" userId="efc410ba21a252d6" providerId="LiveId" clId="{FFE03768-3080-594F-B579-6847B2A4E1A2}" dt="2024-06-21T09:58:58.422" v="2050" actId="1076"/>
          <ac:spMkLst>
            <pc:docMk/>
            <pc:sldMk cId="0" sldId="271"/>
            <ac:spMk id="2" creationId="{36AFDFC2-4A8C-B98A-6B6F-7DDEE19CAD44}"/>
          </ac:spMkLst>
        </pc:spChg>
        <pc:spChg chg="mod">
          <ac:chgData name="raffaele calogero" userId="efc410ba21a252d6" providerId="LiveId" clId="{FFE03768-3080-594F-B579-6847B2A4E1A2}" dt="2024-06-21T09:53:20.423" v="2036" actId="20577"/>
          <ac:spMkLst>
            <pc:docMk/>
            <pc:sldMk cId="0" sldId="271"/>
            <ac:spMk id="272" creationId="{00000000-0000-0000-0000-000000000000}"/>
          </ac:spMkLst>
        </pc:spChg>
        <pc:spChg chg="del mod">
          <ac:chgData name="raffaele calogero" userId="efc410ba21a252d6" providerId="LiveId" clId="{FFE03768-3080-594F-B579-6847B2A4E1A2}" dt="2024-06-21T09:52:51.713" v="2022" actId="478"/>
          <ac:spMkLst>
            <pc:docMk/>
            <pc:sldMk cId="0" sldId="271"/>
            <ac:spMk id="273" creationId="{00000000-0000-0000-0000-000000000000}"/>
          </ac:spMkLst>
        </pc:spChg>
        <pc:spChg chg="mod">
          <ac:chgData name="raffaele calogero" userId="efc410ba21a252d6" providerId="LiveId" clId="{FFE03768-3080-594F-B579-6847B2A4E1A2}" dt="2024-06-21T09:53:14.355" v="2024" actId="1076"/>
          <ac:spMkLst>
            <pc:docMk/>
            <pc:sldMk cId="0" sldId="271"/>
            <ac:spMk id="275" creationId="{00000000-0000-0000-0000-000000000000}"/>
          </ac:spMkLst>
        </pc:spChg>
        <pc:spChg chg="mod">
          <ac:chgData name="raffaele calogero" userId="efc410ba21a252d6" providerId="LiveId" clId="{FFE03768-3080-594F-B579-6847B2A4E1A2}" dt="2024-06-21T09:53:14.355" v="2024" actId="1076"/>
          <ac:spMkLst>
            <pc:docMk/>
            <pc:sldMk cId="0" sldId="271"/>
            <ac:spMk id="277" creationId="{00000000-0000-0000-0000-000000000000}"/>
          </ac:spMkLst>
        </pc:spChg>
        <pc:spChg chg="mod">
          <ac:chgData name="raffaele calogero" userId="efc410ba21a252d6" providerId="LiveId" clId="{FFE03768-3080-594F-B579-6847B2A4E1A2}" dt="2024-06-21T09:53:14.355" v="2024" actId="1076"/>
          <ac:spMkLst>
            <pc:docMk/>
            <pc:sldMk cId="0" sldId="271"/>
            <ac:spMk id="278" creationId="{00000000-0000-0000-0000-000000000000}"/>
          </ac:spMkLst>
        </pc:spChg>
        <pc:spChg chg="mod">
          <ac:chgData name="raffaele calogero" userId="efc410ba21a252d6" providerId="LiveId" clId="{FFE03768-3080-594F-B579-6847B2A4E1A2}" dt="2024-06-21T09:53:14.355" v="2024" actId="1076"/>
          <ac:spMkLst>
            <pc:docMk/>
            <pc:sldMk cId="0" sldId="271"/>
            <ac:spMk id="281" creationId="{00000000-0000-0000-0000-000000000000}"/>
          </ac:spMkLst>
        </pc:spChg>
        <pc:spChg chg="mod">
          <ac:chgData name="raffaele calogero" userId="efc410ba21a252d6" providerId="LiveId" clId="{FFE03768-3080-594F-B579-6847B2A4E1A2}" dt="2024-06-21T09:53:14.355" v="2024" actId="1076"/>
          <ac:spMkLst>
            <pc:docMk/>
            <pc:sldMk cId="0" sldId="271"/>
            <ac:spMk id="283" creationId="{00000000-0000-0000-0000-000000000000}"/>
          </ac:spMkLst>
        </pc:spChg>
        <pc:spChg chg="mod">
          <ac:chgData name="raffaele calogero" userId="efc410ba21a252d6" providerId="LiveId" clId="{FFE03768-3080-594F-B579-6847B2A4E1A2}" dt="2024-06-21T09:51:38.684" v="2017" actId="1076"/>
          <ac:spMkLst>
            <pc:docMk/>
            <pc:sldMk cId="0" sldId="271"/>
            <ac:spMk id="287" creationId="{00000000-0000-0000-0000-000000000000}"/>
          </ac:spMkLst>
        </pc:spChg>
        <pc:spChg chg="del">
          <ac:chgData name="raffaele calogero" userId="efc410ba21a252d6" providerId="LiveId" clId="{FFE03768-3080-594F-B579-6847B2A4E1A2}" dt="2024-06-21T09:51:19.927" v="2013" actId="21"/>
          <ac:spMkLst>
            <pc:docMk/>
            <pc:sldMk cId="0" sldId="271"/>
            <ac:spMk id="288" creationId="{00000000-0000-0000-0000-000000000000}"/>
          </ac:spMkLst>
        </pc:spChg>
        <pc:spChg chg="del mod">
          <ac:chgData name="raffaele calogero" userId="efc410ba21a252d6" providerId="LiveId" clId="{FFE03768-3080-594F-B579-6847B2A4E1A2}" dt="2024-06-21T09:52:45.604" v="2020" actId="478"/>
          <ac:spMkLst>
            <pc:docMk/>
            <pc:sldMk cId="0" sldId="271"/>
            <ac:spMk id="289" creationId="{00000000-0000-0000-0000-000000000000}"/>
          </ac:spMkLst>
        </pc:spChg>
        <pc:grpChg chg="add mod">
          <ac:chgData name="raffaele calogero" userId="efc410ba21a252d6" providerId="LiveId" clId="{FFE03768-3080-594F-B579-6847B2A4E1A2}" dt="2024-06-21T09:58:47.823" v="2048" actId="14100"/>
          <ac:grpSpMkLst>
            <pc:docMk/>
            <pc:sldMk cId="0" sldId="271"/>
            <ac:grpSpMk id="3" creationId="{2629E344-DA9E-4129-423A-F0FB74C48EB0}"/>
          </ac:grpSpMkLst>
        </pc:grpChg>
        <pc:grpChg chg="add del mod">
          <ac:chgData name="raffaele calogero" userId="efc410ba21a252d6" providerId="LiveId" clId="{FFE03768-3080-594F-B579-6847B2A4E1A2}" dt="2024-06-24T08:47:31.745" v="2869" actId="478"/>
          <ac:grpSpMkLst>
            <pc:docMk/>
            <pc:sldMk cId="0" sldId="271"/>
            <ac:grpSpMk id="5" creationId="{71F2FC5B-B932-0AD1-33F9-0D64DB8918A5}"/>
          </ac:grpSpMkLst>
        </pc:grpChg>
        <pc:grpChg chg="add mod">
          <ac:chgData name="raffaele calogero" userId="efc410ba21a252d6" providerId="LiveId" clId="{FFE03768-3080-594F-B579-6847B2A4E1A2}" dt="2024-06-24T08:48:26.904" v="2887" actId="1076"/>
          <ac:grpSpMkLst>
            <pc:docMk/>
            <pc:sldMk cId="0" sldId="271"/>
            <ac:grpSpMk id="7" creationId="{50C97B4F-534F-E6A0-462C-89BE1E8EF93D}"/>
          </ac:grpSpMkLst>
        </pc:grpChg>
        <pc:picChg chg="add del mod">
          <ac:chgData name="raffaele calogero" userId="efc410ba21a252d6" providerId="LiveId" clId="{FFE03768-3080-594F-B579-6847B2A4E1A2}" dt="2024-06-24T08:47:32.916" v="2870" actId="478"/>
          <ac:picMkLst>
            <pc:docMk/>
            <pc:sldMk cId="0" sldId="271"/>
            <ac:picMk id="4" creationId="{182DF0AF-542C-F1A3-23B2-7F73A8923AE7}"/>
          </ac:picMkLst>
        </pc:picChg>
        <pc:picChg chg="add mod">
          <ac:chgData name="raffaele calogero" userId="efc410ba21a252d6" providerId="LiveId" clId="{FFE03768-3080-594F-B579-6847B2A4E1A2}" dt="2024-06-24T08:48:26.904" v="2887" actId="1076"/>
          <ac:picMkLst>
            <pc:docMk/>
            <pc:sldMk cId="0" sldId="271"/>
            <ac:picMk id="6" creationId="{45D5806A-8D06-EB77-CF1C-62F9649F22FD}"/>
          </ac:picMkLst>
        </pc:picChg>
        <pc:picChg chg="mod">
          <ac:chgData name="raffaele calogero" userId="efc410ba21a252d6" providerId="LiveId" clId="{FFE03768-3080-594F-B579-6847B2A4E1A2}" dt="2024-06-21T09:53:14.355" v="2024" actId="1076"/>
          <ac:picMkLst>
            <pc:docMk/>
            <pc:sldMk cId="0" sldId="271"/>
            <ac:picMk id="274" creationId="{00000000-0000-0000-0000-000000000000}"/>
          </ac:picMkLst>
        </pc:picChg>
        <pc:picChg chg="mod">
          <ac:chgData name="raffaele calogero" userId="efc410ba21a252d6" providerId="LiveId" clId="{FFE03768-3080-594F-B579-6847B2A4E1A2}" dt="2024-06-21T09:58:53.944" v="2049" actId="1076"/>
          <ac:picMkLst>
            <pc:docMk/>
            <pc:sldMk cId="0" sldId="271"/>
            <ac:picMk id="276" creationId="{00000000-0000-0000-0000-000000000000}"/>
          </ac:picMkLst>
        </pc:picChg>
        <pc:picChg chg="mod">
          <ac:chgData name="raffaele calogero" userId="efc410ba21a252d6" providerId="LiveId" clId="{FFE03768-3080-594F-B579-6847B2A4E1A2}" dt="2024-06-21T09:53:14.355" v="2024" actId="1076"/>
          <ac:picMkLst>
            <pc:docMk/>
            <pc:sldMk cId="0" sldId="271"/>
            <ac:picMk id="279" creationId="{00000000-0000-0000-0000-000000000000}"/>
          </ac:picMkLst>
        </pc:picChg>
        <pc:picChg chg="mod">
          <ac:chgData name="raffaele calogero" userId="efc410ba21a252d6" providerId="LiveId" clId="{FFE03768-3080-594F-B579-6847B2A4E1A2}" dt="2024-06-21T09:53:14.355" v="2024" actId="1076"/>
          <ac:picMkLst>
            <pc:docMk/>
            <pc:sldMk cId="0" sldId="271"/>
            <ac:picMk id="280" creationId="{00000000-0000-0000-0000-000000000000}"/>
          </ac:picMkLst>
        </pc:picChg>
        <pc:picChg chg="mod">
          <ac:chgData name="raffaele calogero" userId="efc410ba21a252d6" providerId="LiveId" clId="{FFE03768-3080-594F-B579-6847B2A4E1A2}" dt="2024-06-21T09:53:14.355" v="2024" actId="1076"/>
          <ac:picMkLst>
            <pc:docMk/>
            <pc:sldMk cId="0" sldId="271"/>
            <ac:picMk id="282" creationId="{00000000-0000-0000-0000-000000000000}"/>
          </ac:picMkLst>
        </pc:picChg>
        <pc:picChg chg="del mod">
          <ac:chgData name="raffaele calogero" userId="efc410ba21a252d6" providerId="LiveId" clId="{FFE03768-3080-594F-B579-6847B2A4E1A2}" dt="2024-06-21T09:57:49.470" v="2039" actId="478"/>
          <ac:picMkLst>
            <pc:docMk/>
            <pc:sldMk cId="0" sldId="271"/>
            <ac:picMk id="284" creationId="{00000000-0000-0000-0000-000000000000}"/>
          </ac:picMkLst>
        </pc:picChg>
        <pc:picChg chg="del mod">
          <ac:chgData name="raffaele calogero" userId="efc410ba21a252d6" providerId="LiveId" clId="{FFE03768-3080-594F-B579-6847B2A4E1A2}" dt="2024-06-21T09:51:43.390" v="2018" actId="478"/>
          <ac:picMkLst>
            <pc:docMk/>
            <pc:sldMk cId="0" sldId="271"/>
            <ac:picMk id="285" creationId="{00000000-0000-0000-0000-000000000000}"/>
          </ac:picMkLst>
        </pc:picChg>
        <pc:picChg chg="mod">
          <ac:chgData name="raffaele calogero" userId="efc410ba21a252d6" providerId="LiveId" clId="{FFE03768-3080-594F-B579-6847B2A4E1A2}" dt="2024-06-21T09:59:04.169" v="2051" actId="1076"/>
          <ac:picMkLst>
            <pc:docMk/>
            <pc:sldMk cId="0" sldId="271"/>
            <ac:picMk id="286" creationId="{00000000-0000-0000-0000-000000000000}"/>
          </ac:picMkLst>
        </pc:picChg>
        <pc:picChg chg="add del mod">
          <ac:chgData name="raffaele calogero" userId="efc410ba21a252d6" providerId="LiveId" clId="{FFE03768-3080-594F-B579-6847B2A4E1A2}" dt="2024-06-24T08:47:31.745" v="2869" actId="478"/>
          <ac:picMkLst>
            <pc:docMk/>
            <pc:sldMk cId="0" sldId="271"/>
            <ac:picMk id="2050" creationId="{BDD23393-DE84-1A82-7C5E-FC99B513B09E}"/>
          </ac:picMkLst>
        </pc:picChg>
        <pc:picChg chg="add mod">
          <ac:chgData name="raffaele calogero" userId="efc410ba21a252d6" providerId="LiveId" clId="{FFE03768-3080-594F-B579-6847B2A4E1A2}" dt="2024-06-24T08:48:26.904" v="2887" actId="1076"/>
          <ac:picMkLst>
            <pc:docMk/>
            <pc:sldMk cId="0" sldId="271"/>
            <ac:picMk id="2052" creationId="{6B44698A-48F4-FD9C-B363-F3347029B6FB}"/>
          </ac:picMkLst>
        </pc:picChg>
        <pc:cxnChg chg="del mod">
          <ac:chgData name="raffaele calogero" userId="efc410ba21a252d6" providerId="LiveId" clId="{FFE03768-3080-594F-B579-6847B2A4E1A2}" dt="2024-06-21T09:53:03.623" v="2023" actId="478"/>
          <ac:cxnSpMkLst>
            <pc:docMk/>
            <pc:sldMk cId="0" sldId="271"/>
            <ac:cxnSpMk id="290" creationId="{00000000-0000-0000-0000-000000000000}"/>
          </ac:cxnSpMkLst>
        </pc:cxnChg>
      </pc:sldChg>
      <pc:sldChg chg="modSp mod modTransition">
        <pc:chgData name="raffaele calogero" userId="efc410ba21a252d6" providerId="LiveId" clId="{FFE03768-3080-594F-B579-6847B2A4E1A2}" dt="2024-06-23T14:35:40.148" v="2054"/>
        <pc:sldMkLst>
          <pc:docMk/>
          <pc:sldMk cId="656566767" sldId="833311850"/>
        </pc:sldMkLst>
        <pc:spChg chg="mod">
          <ac:chgData name="raffaele calogero" userId="efc410ba21a252d6" providerId="LiveId" clId="{FFE03768-3080-594F-B579-6847B2A4E1A2}" dt="2024-06-21T07:26:05.282" v="692" actId="1076"/>
          <ac:spMkLst>
            <pc:docMk/>
            <pc:sldMk cId="656566767" sldId="833311850"/>
            <ac:spMk id="21" creationId="{A7BB6657-11F6-0826-9DD5-D31698B86A09}"/>
          </ac:spMkLst>
        </pc:spChg>
      </pc:sldChg>
      <pc:sldChg chg="modSp new mod modTransition">
        <pc:chgData name="raffaele calogero" userId="efc410ba21a252d6" providerId="LiveId" clId="{FFE03768-3080-594F-B579-6847B2A4E1A2}" dt="2024-06-24T08:11:37.696" v="2106" actId="255"/>
        <pc:sldMkLst>
          <pc:docMk/>
          <pc:sldMk cId="3697977466" sldId="833311851"/>
        </pc:sldMkLst>
        <pc:spChg chg="mod">
          <ac:chgData name="raffaele calogero" userId="efc410ba21a252d6" providerId="LiveId" clId="{FFE03768-3080-594F-B579-6847B2A4E1A2}" dt="2024-06-24T08:11:37.696" v="2106" actId="255"/>
          <ac:spMkLst>
            <pc:docMk/>
            <pc:sldMk cId="3697977466" sldId="833311851"/>
            <ac:spMk id="2" creationId="{45A76E9C-DE03-5C1F-CA3E-107EDABEB20B}"/>
          </ac:spMkLst>
        </pc:spChg>
        <pc:spChg chg="mod">
          <ac:chgData name="raffaele calogero" userId="efc410ba21a252d6" providerId="LiveId" clId="{FFE03768-3080-594F-B579-6847B2A4E1A2}" dt="2024-06-21T06:16:15.454" v="72" actId="20577"/>
          <ac:spMkLst>
            <pc:docMk/>
            <pc:sldMk cId="3697977466" sldId="833311851"/>
            <ac:spMk id="3" creationId="{B043B26C-0D78-D5C9-2918-A3E246872399}"/>
          </ac:spMkLst>
        </pc:spChg>
      </pc:sldChg>
      <pc:sldChg chg="modSp new mod modTransition">
        <pc:chgData name="raffaele calogero" userId="efc410ba21a252d6" providerId="LiveId" clId="{FFE03768-3080-594F-B579-6847B2A4E1A2}" dt="2024-06-23T14:35:40.148" v="2054"/>
        <pc:sldMkLst>
          <pc:docMk/>
          <pc:sldMk cId="1263579706" sldId="833311852"/>
        </pc:sldMkLst>
        <pc:spChg chg="mod">
          <ac:chgData name="raffaele calogero" userId="efc410ba21a252d6" providerId="LiveId" clId="{FFE03768-3080-594F-B579-6847B2A4E1A2}" dt="2024-06-21T06:16:55.046" v="94" actId="20577"/>
          <ac:spMkLst>
            <pc:docMk/>
            <pc:sldMk cId="1263579706" sldId="833311852"/>
            <ac:spMk id="2" creationId="{9711924D-5250-3FE5-5CD2-EEB32B55AB55}"/>
          </ac:spMkLst>
        </pc:spChg>
        <pc:spChg chg="mod">
          <ac:chgData name="raffaele calogero" userId="efc410ba21a252d6" providerId="LiveId" clId="{FFE03768-3080-594F-B579-6847B2A4E1A2}" dt="2024-06-21T06:21:13.821" v="180" actId="108"/>
          <ac:spMkLst>
            <pc:docMk/>
            <pc:sldMk cId="1263579706" sldId="833311852"/>
            <ac:spMk id="3" creationId="{1810EC95-3791-C19F-D001-AE1D9DCD4004}"/>
          </ac:spMkLst>
        </pc:spChg>
      </pc:sldChg>
      <pc:sldChg chg="modSp add mod modTransition">
        <pc:chgData name="raffaele calogero" userId="efc410ba21a252d6" providerId="LiveId" clId="{FFE03768-3080-594F-B579-6847B2A4E1A2}" dt="2024-06-23T14:36:02.648" v="2056"/>
        <pc:sldMkLst>
          <pc:docMk/>
          <pc:sldMk cId="1410955832" sldId="833311853"/>
        </pc:sldMkLst>
        <pc:spChg chg="mod">
          <ac:chgData name="raffaele calogero" userId="efc410ba21a252d6" providerId="LiveId" clId="{FFE03768-3080-594F-B579-6847B2A4E1A2}" dt="2024-06-21T06:24:21.400" v="287" actId="20577"/>
          <ac:spMkLst>
            <pc:docMk/>
            <pc:sldMk cId="1410955832" sldId="833311853"/>
            <ac:spMk id="3" creationId="{1810EC95-3791-C19F-D001-AE1D9DCD4004}"/>
          </ac:spMkLst>
        </pc:spChg>
      </pc:sldChg>
      <pc:sldChg chg="addSp delSp modSp new mod modTransition modClrScheme chgLayout">
        <pc:chgData name="raffaele calogero" userId="efc410ba21a252d6" providerId="LiveId" clId="{FFE03768-3080-594F-B579-6847B2A4E1A2}" dt="2024-06-23T14:35:40.148" v="2054"/>
        <pc:sldMkLst>
          <pc:docMk/>
          <pc:sldMk cId="4145265633" sldId="833311854"/>
        </pc:sldMkLst>
        <pc:spChg chg="del mod ord">
          <ac:chgData name="raffaele calogero" userId="efc410ba21a252d6" providerId="LiveId" clId="{FFE03768-3080-594F-B579-6847B2A4E1A2}" dt="2024-06-21T06:22:49.555" v="229" actId="700"/>
          <ac:spMkLst>
            <pc:docMk/>
            <pc:sldMk cId="4145265633" sldId="833311854"/>
            <ac:spMk id="2" creationId="{870A6F5E-5CB3-8470-0DFB-DC4B6484BF98}"/>
          </ac:spMkLst>
        </pc:spChg>
        <pc:spChg chg="del mod ord">
          <ac:chgData name="raffaele calogero" userId="efc410ba21a252d6" providerId="LiveId" clId="{FFE03768-3080-594F-B579-6847B2A4E1A2}" dt="2024-06-21T06:22:49.555" v="229" actId="700"/>
          <ac:spMkLst>
            <pc:docMk/>
            <pc:sldMk cId="4145265633" sldId="833311854"/>
            <ac:spMk id="3" creationId="{DCC72147-E353-3FA1-2C86-05D4F99C56F3}"/>
          </ac:spMkLst>
        </pc:spChg>
        <pc:spChg chg="add mod ord">
          <ac:chgData name="raffaele calogero" userId="efc410ba21a252d6" providerId="LiveId" clId="{FFE03768-3080-594F-B579-6847B2A4E1A2}" dt="2024-06-21T06:22:57.650" v="235" actId="20577"/>
          <ac:spMkLst>
            <pc:docMk/>
            <pc:sldMk cId="4145265633" sldId="833311854"/>
            <ac:spMk id="4" creationId="{7CACFEA9-BA2E-8EA1-7BDD-57BC87507030}"/>
          </ac:spMkLst>
        </pc:spChg>
        <pc:spChg chg="add mod ord">
          <ac:chgData name="raffaele calogero" userId="efc410ba21a252d6" providerId="LiveId" clId="{FFE03768-3080-594F-B579-6847B2A4E1A2}" dt="2024-06-21T06:22:59.354" v="236"/>
          <ac:spMkLst>
            <pc:docMk/>
            <pc:sldMk cId="4145265633" sldId="833311854"/>
            <ac:spMk id="5" creationId="{A050B818-CB35-1D30-A448-279C7D7F3E23}"/>
          </ac:spMkLst>
        </pc:spChg>
      </pc:sldChg>
      <pc:sldChg chg="addSp delSp modSp new mod modTransition modClrScheme chgLayout">
        <pc:chgData name="raffaele calogero" userId="efc410ba21a252d6" providerId="LiveId" clId="{FFE03768-3080-594F-B579-6847B2A4E1A2}" dt="2024-06-23T14:35:40.148" v="2054"/>
        <pc:sldMkLst>
          <pc:docMk/>
          <pc:sldMk cId="2797361524" sldId="833311855"/>
        </pc:sldMkLst>
        <pc:spChg chg="mod ord">
          <ac:chgData name="raffaele calogero" userId="efc410ba21a252d6" providerId="LiveId" clId="{FFE03768-3080-594F-B579-6847B2A4E1A2}" dt="2024-06-21T06:54:10.370" v="585" actId="1076"/>
          <ac:spMkLst>
            <pc:docMk/>
            <pc:sldMk cId="2797361524" sldId="833311855"/>
            <ac:spMk id="2" creationId="{7A590E4E-AF55-9CD9-27BE-59462400C815}"/>
          </ac:spMkLst>
        </pc:spChg>
        <pc:spChg chg="add mod">
          <ac:chgData name="raffaele calogero" userId="efc410ba21a252d6" providerId="LiveId" clId="{FFE03768-3080-594F-B579-6847B2A4E1A2}" dt="2024-06-21T09:46:14.912" v="1936" actId="1076"/>
          <ac:spMkLst>
            <pc:docMk/>
            <pc:sldMk cId="2797361524" sldId="833311855"/>
            <ac:spMk id="3" creationId="{98760C15-17F1-6B64-4E51-782EFE460A2E}"/>
          </ac:spMkLst>
        </pc:spChg>
        <pc:spChg chg="add mod ord">
          <ac:chgData name="raffaele calogero" userId="efc410ba21a252d6" providerId="LiveId" clId="{FFE03768-3080-594F-B579-6847B2A4E1A2}" dt="2024-06-21T07:34:21.076" v="748" actId="1076"/>
          <ac:spMkLst>
            <pc:docMk/>
            <pc:sldMk cId="2797361524" sldId="833311855"/>
            <ac:spMk id="4" creationId="{43DC6E42-7BA0-B5B3-6095-2D4BD6F6D2A9}"/>
          </ac:spMkLst>
        </pc:spChg>
        <pc:spChg chg="add">
          <ac:chgData name="raffaele calogero" userId="efc410ba21a252d6" providerId="LiveId" clId="{FFE03768-3080-594F-B579-6847B2A4E1A2}" dt="2024-06-21T09:30:05.171" v="1482" actId="11529"/>
          <ac:spMkLst>
            <pc:docMk/>
            <pc:sldMk cId="2797361524" sldId="833311855"/>
            <ac:spMk id="5" creationId="{B5C9B2C6-3F54-C1FF-91FE-EBE7A6B5B59A}"/>
          </ac:spMkLst>
        </pc:spChg>
        <pc:spChg chg="add mod">
          <ac:chgData name="raffaele calogero" userId="efc410ba21a252d6" providerId="LiveId" clId="{FFE03768-3080-594F-B579-6847B2A4E1A2}" dt="2024-06-21T09:30:13.029" v="1506" actId="1037"/>
          <ac:spMkLst>
            <pc:docMk/>
            <pc:sldMk cId="2797361524" sldId="833311855"/>
            <ac:spMk id="6" creationId="{6F5AC775-FE30-E757-9685-CCEAC08FDD91}"/>
          </ac:spMkLst>
        </pc:spChg>
        <pc:spChg chg="add mod">
          <ac:chgData name="raffaele calogero" userId="efc410ba21a252d6" providerId="LiveId" clId="{FFE03768-3080-594F-B579-6847B2A4E1A2}" dt="2024-06-21T09:30:30.865" v="1557" actId="1036"/>
          <ac:spMkLst>
            <pc:docMk/>
            <pc:sldMk cId="2797361524" sldId="833311855"/>
            <ac:spMk id="7" creationId="{B5E52758-99E5-1BD4-0A24-6EFAAFDB1583}"/>
          </ac:spMkLst>
        </pc:spChg>
        <pc:spChg chg="add mod">
          <ac:chgData name="raffaele calogero" userId="efc410ba21a252d6" providerId="LiveId" clId="{FFE03768-3080-594F-B579-6847B2A4E1A2}" dt="2024-06-21T09:30:30.865" v="1557" actId="1036"/>
          <ac:spMkLst>
            <pc:docMk/>
            <pc:sldMk cId="2797361524" sldId="833311855"/>
            <ac:spMk id="8" creationId="{75C6F978-0D77-4837-4B58-9911BEB2A23E}"/>
          </ac:spMkLst>
        </pc:spChg>
        <pc:spChg chg="add mod">
          <ac:chgData name="raffaele calogero" userId="efc410ba21a252d6" providerId="LiveId" clId="{FFE03768-3080-594F-B579-6847B2A4E1A2}" dt="2024-06-21T09:30:48.893" v="1564" actId="1076"/>
          <ac:spMkLst>
            <pc:docMk/>
            <pc:sldMk cId="2797361524" sldId="833311855"/>
            <ac:spMk id="9" creationId="{CA61B56C-F308-FFAC-FC99-539ACD0D1BD5}"/>
          </ac:spMkLst>
        </pc:spChg>
        <pc:spChg chg="add del">
          <ac:chgData name="raffaele calogero" userId="efc410ba21a252d6" providerId="LiveId" clId="{FFE03768-3080-594F-B579-6847B2A4E1A2}" dt="2024-06-21T09:31:19.942" v="1567" actId="478"/>
          <ac:spMkLst>
            <pc:docMk/>
            <pc:sldMk cId="2797361524" sldId="833311855"/>
            <ac:spMk id="11" creationId="{65D57BC8-E2D1-4FFD-8614-286800B2BB8F}"/>
          </ac:spMkLst>
        </pc:spChg>
        <pc:spChg chg="mod">
          <ac:chgData name="raffaele calogero" userId="efc410ba21a252d6" providerId="LiveId" clId="{FFE03768-3080-594F-B579-6847B2A4E1A2}" dt="2024-06-21T09:31:27.741" v="1568"/>
          <ac:spMkLst>
            <pc:docMk/>
            <pc:sldMk cId="2797361524" sldId="833311855"/>
            <ac:spMk id="13" creationId="{7C2C6E76-6789-39A4-C115-05AF24D485F8}"/>
          </ac:spMkLst>
        </pc:spChg>
        <pc:spChg chg="mod">
          <ac:chgData name="raffaele calogero" userId="efc410ba21a252d6" providerId="LiveId" clId="{FFE03768-3080-594F-B579-6847B2A4E1A2}" dt="2024-06-21T09:31:27.741" v="1568"/>
          <ac:spMkLst>
            <pc:docMk/>
            <pc:sldMk cId="2797361524" sldId="833311855"/>
            <ac:spMk id="14" creationId="{17B7318B-4AA4-421E-B23D-E2D3C959A5EC}"/>
          </ac:spMkLst>
        </pc:spChg>
        <pc:spChg chg="mod">
          <ac:chgData name="raffaele calogero" userId="efc410ba21a252d6" providerId="LiveId" clId="{FFE03768-3080-594F-B579-6847B2A4E1A2}" dt="2024-06-21T09:31:27.741" v="1568"/>
          <ac:spMkLst>
            <pc:docMk/>
            <pc:sldMk cId="2797361524" sldId="833311855"/>
            <ac:spMk id="15" creationId="{3AF8B175-FC10-5731-A572-301AFE044A42}"/>
          </ac:spMkLst>
        </pc:spChg>
        <pc:spChg chg="mod">
          <ac:chgData name="raffaele calogero" userId="efc410ba21a252d6" providerId="LiveId" clId="{FFE03768-3080-594F-B579-6847B2A4E1A2}" dt="2024-06-21T09:31:27.741" v="1568"/>
          <ac:spMkLst>
            <pc:docMk/>
            <pc:sldMk cId="2797361524" sldId="833311855"/>
            <ac:spMk id="16" creationId="{051E0A6F-0A15-2921-6788-368BA03CD92C}"/>
          </ac:spMkLst>
        </pc:spChg>
        <pc:spChg chg="mod">
          <ac:chgData name="raffaele calogero" userId="efc410ba21a252d6" providerId="LiveId" clId="{FFE03768-3080-594F-B579-6847B2A4E1A2}" dt="2024-06-21T09:31:27.741" v="1568"/>
          <ac:spMkLst>
            <pc:docMk/>
            <pc:sldMk cId="2797361524" sldId="833311855"/>
            <ac:spMk id="17" creationId="{0271DC92-33DD-0A81-9911-E25CF436657C}"/>
          </ac:spMkLst>
        </pc:spChg>
        <pc:spChg chg="add del mod">
          <ac:chgData name="raffaele calogero" userId="efc410ba21a252d6" providerId="LiveId" clId="{FFE03768-3080-594F-B579-6847B2A4E1A2}" dt="2024-06-21T09:41:00.411" v="1845" actId="478"/>
          <ac:spMkLst>
            <pc:docMk/>
            <pc:sldMk cId="2797361524" sldId="833311855"/>
            <ac:spMk id="18" creationId="{9F75A004-26F3-3CD2-9AF2-88AC2FDED338}"/>
          </ac:spMkLst>
        </pc:spChg>
        <pc:spChg chg="add del mod">
          <ac:chgData name="raffaele calogero" userId="efc410ba21a252d6" providerId="LiveId" clId="{FFE03768-3080-594F-B579-6847B2A4E1A2}" dt="2024-06-21T09:41:00.411" v="1845" actId="478"/>
          <ac:spMkLst>
            <pc:docMk/>
            <pc:sldMk cId="2797361524" sldId="833311855"/>
            <ac:spMk id="19" creationId="{5F23F81B-E56C-98B6-C759-854440512E4F}"/>
          </ac:spMkLst>
        </pc:spChg>
        <pc:spChg chg="add del mod">
          <ac:chgData name="raffaele calogero" userId="efc410ba21a252d6" providerId="LiveId" clId="{FFE03768-3080-594F-B579-6847B2A4E1A2}" dt="2024-06-21T09:41:00.411" v="1845" actId="478"/>
          <ac:spMkLst>
            <pc:docMk/>
            <pc:sldMk cId="2797361524" sldId="833311855"/>
            <ac:spMk id="20" creationId="{5315CA88-8785-43B1-78FE-4C0355A2527E}"/>
          </ac:spMkLst>
        </pc:spChg>
        <pc:spChg chg="add del mod">
          <ac:chgData name="raffaele calogero" userId="efc410ba21a252d6" providerId="LiveId" clId="{FFE03768-3080-594F-B579-6847B2A4E1A2}" dt="2024-06-21T09:41:00.411" v="1845" actId="478"/>
          <ac:spMkLst>
            <pc:docMk/>
            <pc:sldMk cId="2797361524" sldId="833311855"/>
            <ac:spMk id="21" creationId="{6BD5BD3A-A27C-7B11-DCA0-0037BA4AC81F}"/>
          </ac:spMkLst>
        </pc:spChg>
        <pc:spChg chg="add del mod">
          <ac:chgData name="raffaele calogero" userId="efc410ba21a252d6" providerId="LiveId" clId="{FFE03768-3080-594F-B579-6847B2A4E1A2}" dt="2024-06-21T09:41:00.411" v="1845" actId="478"/>
          <ac:spMkLst>
            <pc:docMk/>
            <pc:sldMk cId="2797361524" sldId="833311855"/>
            <ac:spMk id="22" creationId="{890E789E-9120-47F6-BFAE-595DAC89DABB}"/>
          </ac:spMkLst>
        </pc:spChg>
        <pc:spChg chg="add del mod">
          <ac:chgData name="raffaele calogero" userId="efc410ba21a252d6" providerId="LiveId" clId="{FFE03768-3080-594F-B579-6847B2A4E1A2}" dt="2024-06-21T09:41:00.411" v="1845" actId="478"/>
          <ac:spMkLst>
            <pc:docMk/>
            <pc:sldMk cId="2797361524" sldId="833311855"/>
            <ac:spMk id="23" creationId="{BD3D6804-3399-47E8-B495-D56082DD89DE}"/>
          </ac:spMkLst>
        </pc:spChg>
        <pc:spChg chg="add del mod">
          <ac:chgData name="raffaele calogero" userId="efc410ba21a252d6" providerId="LiveId" clId="{FFE03768-3080-594F-B579-6847B2A4E1A2}" dt="2024-06-21T09:41:00.411" v="1845" actId="478"/>
          <ac:spMkLst>
            <pc:docMk/>
            <pc:sldMk cId="2797361524" sldId="833311855"/>
            <ac:spMk id="24" creationId="{77A2D75F-5C67-ED9E-67D1-C5DD5A58F555}"/>
          </ac:spMkLst>
        </pc:spChg>
        <pc:spChg chg="add del mod">
          <ac:chgData name="raffaele calogero" userId="efc410ba21a252d6" providerId="LiveId" clId="{FFE03768-3080-594F-B579-6847B2A4E1A2}" dt="2024-06-21T09:41:00.411" v="1845" actId="478"/>
          <ac:spMkLst>
            <pc:docMk/>
            <pc:sldMk cId="2797361524" sldId="833311855"/>
            <ac:spMk id="25" creationId="{B8C9CB7E-018E-0C52-59C6-595E7F74287D}"/>
          </ac:spMkLst>
        </pc:spChg>
        <pc:spChg chg="add del mod">
          <ac:chgData name="raffaele calogero" userId="efc410ba21a252d6" providerId="LiveId" clId="{FFE03768-3080-594F-B579-6847B2A4E1A2}" dt="2024-06-21T09:41:00.411" v="1845" actId="478"/>
          <ac:spMkLst>
            <pc:docMk/>
            <pc:sldMk cId="2797361524" sldId="833311855"/>
            <ac:spMk id="26" creationId="{6F89F30D-423C-C6FE-1C9C-EB20C09C9E47}"/>
          </ac:spMkLst>
        </pc:spChg>
        <pc:spChg chg="add del mod">
          <ac:chgData name="raffaele calogero" userId="efc410ba21a252d6" providerId="LiveId" clId="{FFE03768-3080-594F-B579-6847B2A4E1A2}" dt="2024-06-21T09:41:00.411" v="1845" actId="478"/>
          <ac:spMkLst>
            <pc:docMk/>
            <pc:sldMk cId="2797361524" sldId="833311855"/>
            <ac:spMk id="27" creationId="{25D01D04-09B6-95F5-2673-9C5065F5822A}"/>
          </ac:spMkLst>
        </pc:spChg>
        <pc:spChg chg="add del mod">
          <ac:chgData name="raffaele calogero" userId="efc410ba21a252d6" providerId="LiveId" clId="{FFE03768-3080-594F-B579-6847B2A4E1A2}" dt="2024-06-21T09:45:12.217" v="1904" actId="478"/>
          <ac:spMkLst>
            <pc:docMk/>
            <pc:sldMk cId="2797361524" sldId="833311855"/>
            <ac:spMk id="45" creationId="{2D426EFA-9316-41B6-B789-7863392E5F9E}"/>
          </ac:spMkLst>
        </pc:spChg>
        <pc:spChg chg="add del mod">
          <ac:chgData name="raffaele calogero" userId="efc410ba21a252d6" providerId="LiveId" clId="{FFE03768-3080-594F-B579-6847B2A4E1A2}" dt="2024-06-21T09:45:35.728" v="1912" actId="478"/>
          <ac:spMkLst>
            <pc:docMk/>
            <pc:sldMk cId="2797361524" sldId="833311855"/>
            <ac:spMk id="46" creationId="{6A0BBFB1-E23B-5394-9483-9EE73C726008}"/>
          </ac:spMkLst>
        </pc:spChg>
        <pc:spChg chg="add mod">
          <ac:chgData name="raffaele calogero" userId="efc410ba21a252d6" providerId="LiveId" clId="{FFE03768-3080-594F-B579-6847B2A4E1A2}" dt="2024-06-21T09:44:44.367" v="1894" actId="1076"/>
          <ac:spMkLst>
            <pc:docMk/>
            <pc:sldMk cId="2797361524" sldId="833311855"/>
            <ac:spMk id="47" creationId="{A103667A-74DB-3C06-0ACE-4E79929C553A}"/>
          </ac:spMkLst>
        </pc:spChg>
        <pc:spChg chg="add mod">
          <ac:chgData name="raffaele calogero" userId="efc410ba21a252d6" providerId="LiveId" clId="{FFE03768-3080-594F-B579-6847B2A4E1A2}" dt="2024-06-21T09:44:51.931" v="1898" actId="20577"/>
          <ac:spMkLst>
            <pc:docMk/>
            <pc:sldMk cId="2797361524" sldId="833311855"/>
            <ac:spMk id="48" creationId="{97F4BD06-20DE-3F86-09B9-13861A1D7CF0}"/>
          </ac:spMkLst>
        </pc:spChg>
        <pc:spChg chg="add mod">
          <ac:chgData name="raffaele calogero" userId="efc410ba21a252d6" providerId="LiveId" clId="{FFE03768-3080-594F-B579-6847B2A4E1A2}" dt="2024-06-21T09:45:00.868" v="1902" actId="20577"/>
          <ac:spMkLst>
            <pc:docMk/>
            <pc:sldMk cId="2797361524" sldId="833311855"/>
            <ac:spMk id="49" creationId="{728F60CD-9BD4-C45D-C5B9-31D43E390E3F}"/>
          </ac:spMkLst>
        </pc:spChg>
        <pc:spChg chg="add mod">
          <ac:chgData name="raffaele calogero" userId="efc410ba21a252d6" providerId="LiveId" clId="{FFE03768-3080-594F-B579-6847B2A4E1A2}" dt="2024-06-21T09:45:23.188" v="1909" actId="20577"/>
          <ac:spMkLst>
            <pc:docMk/>
            <pc:sldMk cId="2797361524" sldId="833311855"/>
            <ac:spMk id="50" creationId="{9214F169-6BF5-CCDF-AF0B-573C5E8887BF}"/>
          </ac:spMkLst>
        </pc:spChg>
        <pc:spChg chg="add mod">
          <ac:chgData name="raffaele calogero" userId="efc410ba21a252d6" providerId="LiveId" clId="{FFE03768-3080-594F-B579-6847B2A4E1A2}" dt="2024-06-21T09:45:55.860" v="1932" actId="1076"/>
          <ac:spMkLst>
            <pc:docMk/>
            <pc:sldMk cId="2797361524" sldId="833311855"/>
            <ac:spMk id="51" creationId="{71478D33-AD7E-AC78-0CEA-8B32667E843B}"/>
          </ac:spMkLst>
        </pc:spChg>
        <pc:grpChg chg="add del mod">
          <ac:chgData name="raffaele calogero" userId="efc410ba21a252d6" providerId="LiveId" clId="{FFE03768-3080-594F-B579-6847B2A4E1A2}" dt="2024-06-21T09:41:00.411" v="1845" actId="478"/>
          <ac:grpSpMkLst>
            <pc:docMk/>
            <pc:sldMk cId="2797361524" sldId="833311855"/>
            <ac:grpSpMk id="10" creationId="{A8CFB25B-E4DE-4325-1B20-99330511AAD5}"/>
          </ac:grpSpMkLst>
        </pc:grpChg>
        <pc:grpChg chg="add del mod">
          <ac:chgData name="raffaele calogero" userId="efc410ba21a252d6" providerId="LiveId" clId="{FFE03768-3080-594F-B579-6847B2A4E1A2}" dt="2024-06-21T09:31:35.031" v="1570" actId="478"/>
          <ac:grpSpMkLst>
            <pc:docMk/>
            <pc:sldMk cId="2797361524" sldId="833311855"/>
            <ac:grpSpMk id="12" creationId="{6147C137-4CF3-8F0C-9562-FE523CB49A45}"/>
          </ac:grpSpMkLst>
        </pc:grpChg>
        <pc:picChg chg="add del mod">
          <ac:chgData name="raffaele calogero" userId="efc410ba21a252d6" providerId="LiveId" clId="{FFE03768-3080-594F-B579-6847B2A4E1A2}" dt="2024-06-21T09:42:45.043" v="1848" actId="478"/>
          <ac:picMkLst>
            <pc:docMk/>
            <pc:sldMk cId="2797361524" sldId="833311855"/>
            <ac:picMk id="1026" creationId="{66E67A84-4CBB-D005-65E8-6EFD89F1D9B2}"/>
          </ac:picMkLst>
        </pc:picChg>
        <pc:picChg chg="add mod">
          <ac:chgData name="raffaele calogero" userId="efc410ba21a252d6" providerId="LiveId" clId="{FFE03768-3080-594F-B579-6847B2A4E1A2}" dt="2024-06-21T09:44:18.616" v="1885" actId="1076"/>
          <ac:picMkLst>
            <pc:docMk/>
            <pc:sldMk cId="2797361524" sldId="833311855"/>
            <ac:picMk id="1028" creationId="{CC639300-F3AE-B7F6-E1E9-32B69E55E487}"/>
          </ac:picMkLst>
        </pc:picChg>
        <pc:cxnChg chg="add del mod">
          <ac:chgData name="raffaele calogero" userId="efc410ba21a252d6" providerId="LiveId" clId="{FFE03768-3080-594F-B579-6847B2A4E1A2}" dt="2024-06-21T09:41:00.411" v="1845" actId="478"/>
          <ac:cxnSpMkLst>
            <pc:docMk/>
            <pc:sldMk cId="2797361524" sldId="833311855"/>
            <ac:cxnSpMk id="29" creationId="{703DDADC-29BA-CEBD-B300-5A1BBDE68563}"/>
          </ac:cxnSpMkLst>
        </pc:cxnChg>
        <pc:cxnChg chg="add del mod">
          <ac:chgData name="raffaele calogero" userId="efc410ba21a252d6" providerId="LiveId" clId="{FFE03768-3080-594F-B579-6847B2A4E1A2}" dt="2024-06-21T09:41:00.411" v="1845" actId="478"/>
          <ac:cxnSpMkLst>
            <pc:docMk/>
            <pc:sldMk cId="2797361524" sldId="833311855"/>
            <ac:cxnSpMk id="31" creationId="{FF54A187-B492-16E4-03BD-BF89BE610F8B}"/>
          </ac:cxnSpMkLst>
        </pc:cxnChg>
        <pc:cxnChg chg="add del mod">
          <ac:chgData name="raffaele calogero" userId="efc410ba21a252d6" providerId="LiveId" clId="{FFE03768-3080-594F-B579-6847B2A4E1A2}" dt="2024-06-21T09:41:00.411" v="1845" actId="478"/>
          <ac:cxnSpMkLst>
            <pc:docMk/>
            <pc:sldMk cId="2797361524" sldId="833311855"/>
            <ac:cxnSpMk id="34" creationId="{06B10A44-187B-D28C-4595-0FF52B978A11}"/>
          </ac:cxnSpMkLst>
        </pc:cxnChg>
        <pc:cxnChg chg="add del mod">
          <ac:chgData name="raffaele calogero" userId="efc410ba21a252d6" providerId="LiveId" clId="{FFE03768-3080-594F-B579-6847B2A4E1A2}" dt="2024-06-21T09:41:00.411" v="1845" actId="478"/>
          <ac:cxnSpMkLst>
            <pc:docMk/>
            <pc:sldMk cId="2797361524" sldId="833311855"/>
            <ac:cxnSpMk id="38" creationId="{2E4C9BCF-4A90-A51C-791A-96082CF1E8A7}"/>
          </ac:cxnSpMkLst>
        </pc:cxnChg>
        <pc:cxnChg chg="add del mod">
          <ac:chgData name="raffaele calogero" userId="efc410ba21a252d6" providerId="LiveId" clId="{FFE03768-3080-594F-B579-6847B2A4E1A2}" dt="2024-06-21T09:35:23.334" v="1843" actId="478"/>
          <ac:cxnSpMkLst>
            <pc:docMk/>
            <pc:sldMk cId="2797361524" sldId="833311855"/>
            <ac:cxnSpMk id="41" creationId="{FD70FBB5-B0E4-70F1-7180-1479E690EEC5}"/>
          </ac:cxnSpMkLst>
        </pc:cxnChg>
        <pc:cxnChg chg="add del mod">
          <ac:chgData name="raffaele calogero" userId="efc410ba21a252d6" providerId="LiveId" clId="{FFE03768-3080-594F-B579-6847B2A4E1A2}" dt="2024-06-21T09:35:24.969" v="1844" actId="478"/>
          <ac:cxnSpMkLst>
            <pc:docMk/>
            <pc:sldMk cId="2797361524" sldId="833311855"/>
            <ac:cxnSpMk id="44" creationId="{108768EE-BBC0-75D8-B3C7-797297314F33}"/>
          </ac:cxnSpMkLst>
        </pc:cxnChg>
      </pc:sldChg>
      <pc:sldChg chg="addSp delSp modSp new mod modTransition modClrScheme chgLayout">
        <pc:chgData name="raffaele calogero" userId="efc410ba21a252d6" providerId="LiveId" clId="{FFE03768-3080-594F-B579-6847B2A4E1A2}" dt="2024-06-23T14:35:40.148" v="2054"/>
        <pc:sldMkLst>
          <pc:docMk/>
          <pc:sldMk cId="2609116211" sldId="833311856"/>
        </pc:sldMkLst>
        <pc:spChg chg="add mod ord">
          <ac:chgData name="raffaele calogero" userId="efc410ba21a252d6" providerId="LiveId" clId="{FFE03768-3080-594F-B579-6847B2A4E1A2}" dt="2024-06-21T07:00:54.988" v="629" actId="20577"/>
          <ac:spMkLst>
            <pc:docMk/>
            <pc:sldMk cId="2609116211" sldId="833311856"/>
            <ac:spMk id="4" creationId="{943BE02C-2359-5B19-419C-75A2E992F72E}"/>
          </ac:spMkLst>
        </pc:spChg>
        <pc:spChg chg="add del mod">
          <ac:chgData name="raffaele calogero" userId="efc410ba21a252d6" providerId="LiveId" clId="{FFE03768-3080-594F-B579-6847B2A4E1A2}" dt="2024-06-21T06:57:41.211" v="615"/>
          <ac:spMkLst>
            <pc:docMk/>
            <pc:sldMk cId="2609116211" sldId="833311856"/>
            <ac:spMk id="5" creationId="{7C902007-76CE-A0C4-7DBA-1C20A7D4D2AF}"/>
          </ac:spMkLst>
        </pc:spChg>
        <pc:picChg chg="add del mod modCrop">
          <ac:chgData name="raffaele calogero" userId="efc410ba21a252d6" providerId="LiveId" clId="{FFE03768-3080-594F-B579-6847B2A4E1A2}" dt="2024-06-21T06:58:36.900" v="617" actId="478"/>
          <ac:picMkLst>
            <pc:docMk/>
            <pc:sldMk cId="2609116211" sldId="833311856"/>
            <ac:picMk id="3" creationId="{F6263F3A-5CE9-5A84-25B5-BE3C5D5F046F}"/>
          </ac:picMkLst>
        </pc:picChg>
        <pc:picChg chg="add del mod modCrop">
          <ac:chgData name="raffaele calogero" userId="efc410ba21a252d6" providerId="LiveId" clId="{FFE03768-3080-594F-B579-6847B2A4E1A2}" dt="2024-06-21T07:00:22.184" v="625" actId="478"/>
          <ac:picMkLst>
            <pc:docMk/>
            <pc:sldMk cId="2609116211" sldId="833311856"/>
            <ac:picMk id="7" creationId="{3AF20B29-38DC-525A-D53A-A6DC5E781D3D}"/>
          </ac:picMkLst>
        </pc:picChg>
        <pc:picChg chg="add mod modCrop">
          <ac:chgData name="raffaele calogero" userId="efc410ba21a252d6" providerId="LiveId" clId="{FFE03768-3080-594F-B579-6847B2A4E1A2}" dt="2024-06-21T07:01:15.402" v="633" actId="732"/>
          <ac:picMkLst>
            <pc:docMk/>
            <pc:sldMk cId="2609116211" sldId="833311856"/>
            <ac:picMk id="9" creationId="{D5472473-FCCD-3B22-89AC-866049973353}"/>
          </ac:picMkLst>
        </pc:picChg>
      </pc:sldChg>
      <pc:sldChg chg="addSp modSp new mod modTransition">
        <pc:chgData name="raffaele calogero" userId="efc410ba21a252d6" providerId="LiveId" clId="{FFE03768-3080-594F-B579-6847B2A4E1A2}" dt="2024-06-23T14:35:40.148" v="2054"/>
        <pc:sldMkLst>
          <pc:docMk/>
          <pc:sldMk cId="15946275" sldId="833311857"/>
        </pc:sldMkLst>
        <pc:spChg chg="mod">
          <ac:chgData name="raffaele calogero" userId="efc410ba21a252d6" providerId="LiveId" clId="{FFE03768-3080-594F-B579-6847B2A4E1A2}" dt="2024-06-21T07:02:54.020" v="638" actId="1076"/>
          <ac:spMkLst>
            <pc:docMk/>
            <pc:sldMk cId="15946275" sldId="833311857"/>
            <ac:spMk id="2" creationId="{C840A7C5-EBA5-A920-9D95-CB22ECC04F74}"/>
          </ac:spMkLst>
        </pc:spChg>
        <pc:picChg chg="add mod modCrop">
          <ac:chgData name="raffaele calogero" userId="efc410ba21a252d6" providerId="LiveId" clId="{FFE03768-3080-594F-B579-6847B2A4E1A2}" dt="2024-06-21T07:03:12.433" v="642" actId="732"/>
          <ac:picMkLst>
            <pc:docMk/>
            <pc:sldMk cId="15946275" sldId="833311857"/>
            <ac:picMk id="4" creationId="{9D3C0984-DB4B-3B11-D766-17E9334C1EE7}"/>
          </ac:picMkLst>
        </pc:picChg>
      </pc:sldChg>
      <pc:sldChg chg="addSp delSp modSp new mod modTransition">
        <pc:chgData name="raffaele calogero" userId="efc410ba21a252d6" providerId="LiveId" clId="{FFE03768-3080-594F-B579-6847B2A4E1A2}" dt="2024-06-23T14:35:40.148" v="2054"/>
        <pc:sldMkLst>
          <pc:docMk/>
          <pc:sldMk cId="2632160585" sldId="833311858"/>
        </pc:sldMkLst>
        <pc:spChg chg="mod">
          <ac:chgData name="raffaele calogero" userId="efc410ba21a252d6" providerId="LiveId" clId="{FFE03768-3080-594F-B579-6847B2A4E1A2}" dt="2024-06-21T07:26:49.181" v="709" actId="1076"/>
          <ac:spMkLst>
            <pc:docMk/>
            <pc:sldMk cId="2632160585" sldId="833311858"/>
            <ac:spMk id="2" creationId="{0B0DBE97-9B7D-0086-BE28-F25D2EEA800D}"/>
          </ac:spMkLst>
        </pc:spChg>
        <pc:spChg chg="add del mod">
          <ac:chgData name="raffaele calogero" userId="efc410ba21a252d6" providerId="LiveId" clId="{FFE03768-3080-594F-B579-6847B2A4E1A2}" dt="2024-06-21T07:17:31.459" v="663" actId="478"/>
          <ac:spMkLst>
            <pc:docMk/>
            <pc:sldMk cId="2632160585" sldId="833311858"/>
            <ac:spMk id="5" creationId="{5A8FC543-2FBA-FE02-4900-BF7F3ADDB361}"/>
          </ac:spMkLst>
        </pc:spChg>
        <pc:spChg chg="add del mod">
          <ac:chgData name="raffaele calogero" userId="efc410ba21a252d6" providerId="LiveId" clId="{FFE03768-3080-594F-B579-6847B2A4E1A2}" dt="2024-06-21T07:25:51.840" v="690" actId="478"/>
          <ac:spMkLst>
            <pc:docMk/>
            <pc:sldMk cId="2632160585" sldId="833311858"/>
            <ac:spMk id="6" creationId="{20186630-CC1D-309B-851F-8B27AA8B6329}"/>
          </ac:spMkLst>
        </pc:spChg>
        <pc:spChg chg="add del mod">
          <ac:chgData name="raffaele calogero" userId="efc410ba21a252d6" providerId="LiveId" clId="{FFE03768-3080-594F-B579-6847B2A4E1A2}" dt="2024-06-21T07:25:51.840" v="690" actId="478"/>
          <ac:spMkLst>
            <pc:docMk/>
            <pc:sldMk cId="2632160585" sldId="833311858"/>
            <ac:spMk id="7" creationId="{FCBEC0C0-2124-7044-9A2E-78A8BDE13CF8}"/>
          </ac:spMkLst>
        </pc:spChg>
        <pc:spChg chg="add del mod">
          <ac:chgData name="raffaele calogero" userId="efc410ba21a252d6" providerId="LiveId" clId="{FFE03768-3080-594F-B579-6847B2A4E1A2}" dt="2024-06-21T07:19:28.890" v="675" actId="21"/>
          <ac:spMkLst>
            <pc:docMk/>
            <pc:sldMk cId="2632160585" sldId="833311858"/>
            <ac:spMk id="8" creationId="{5BAE5321-63BD-8F49-BB36-3BF5A9CFC1DB}"/>
          </ac:spMkLst>
        </pc:spChg>
        <pc:picChg chg="add del mod">
          <ac:chgData name="raffaele calogero" userId="efc410ba21a252d6" providerId="LiveId" clId="{FFE03768-3080-594F-B579-6847B2A4E1A2}" dt="2024-06-21T07:25:49.147" v="689" actId="478"/>
          <ac:picMkLst>
            <pc:docMk/>
            <pc:sldMk cId="2632160585" sldId="833311858"/>
            <ac:picMk id="4" creationId="{E11EF108-0606-B439-C96D-84A4072FAEC2}"/>
          </ac:picMkLst>
        </pc:picChg>
        <pc:picChg chg="add mod">
          <ac:chgData name="raffaele calogero" userId="efc410ba21a252d6" providerId="LiveId" clId="{FFE03768-3080-594F-B579-6847B2A4E1A2}" dt="2024-06-21T07:26:45.598" v="708" actId="1076"/>
          <ac:picMkLst>
            <pc:docMk/>
            <pc:sldMk cId="2632160585" sldId="833311858"/>
            <ac:picMk id="10" creationId="{43FED7B6-EBFB-3C44-A149-0DE24CC12FF0}"/>
          </ac:picMkLst>
        </pc:picChg>
      </pc:sldChg>
      <pc:sldChg chg="addSp delSp modSp new mod modTransition">
        <pc:chgData name="raffaele calogero" userId="efc410ba21a252d6" providerId="LiveId" clId="{FFE03768-3080-594F-B579-6847B2A4E1A2}" dt="2024-06-23T14:35:40.148" v="2054"/>
        <pc:sldMkLst>
          <pc:docMk/>
          <pc:sldMk cId="1519847380" sldId="833311859"/>
        </pc:sldMkLst>
        <pc:spChg chg="del">
          <ac:chgData name="raffaele calogero" userId="efc410ba21a252d6" providerId="LiveId" clId="{FFE03768-3080-594F-B579-6847B2A4E1A2}" dt="2024-06-21T07:19:33.321" v="676" actId="478"/>
          <ac:spMkLst>
            <pc:docMk/>
            <pc:sldMk cId="1519847380" sldId="833311859"/>
            <ac:spMk id="2" creationId="{75F8EDAC-8DB3-2823-7835-195FD7DCE69E}"/>
          </ac:spMkLst>
        </pc:spChg>
        <pc:spChg chg="add mod">
          <ac:chgData name="raffaele calogero" userId="efc410ba21a252d6" providerId="LiveId" clId="{FFE03768-3080-594F-B579-6847B2A4E1A2}" dt="2024-06-21T07:32:58.457" v="734" actId="1076"/>
          <ac:spMkLst>
            <pc:docMk/>
            <pc:sldMk cId="1519847380" sldId="833311859"/>
            <ac:spMk id="3" creationId="{F17BA248-1AFC-C7E1-3D09-0FC1CFC413B5}"/>
          </ac:spMkLst>
        </pc:spChg>
        <pc:picChg chg="add mod modCrop">
          <ac:chgData name="raffaele calogero" userId="efc410ba21a252d6" providerId="LiveId" clId="{FFE03768-3080-594F-B579-6847B2A4E1A2}" dt="2024-06-21T07:33:00.958" v="735" actId="1076"/>
          <ac:picMkLst>
            <pc:docMk/>
            <pc:sldMk cId="1519847380" sldId="833311859"/>
            <ac:picMk id="5" creationId="{4827B945-5598-693A-058C-00F9FE648977}"/>
          </ac:picMkLst>
        </pc:picChg>
        <pc:picChg chg="add mod modCrop">
          <ac:chgData name="raffaele calogero" userId="efc410ba21a252d6" providerId="LiveId" clId="{FFE03768-3080-594F-B579-6847B2A4E1A2}" dt="2024-06-21T07:33:33.739" v="744" actId="14100"/>
          <ac:picMkLst>
            <pc:docMk/>
            <pc:sldMk cId="1519847380" sldId="833311859"/>
            <ac:picMk id="6" creationId="{3C480C17-7D1C-0DE6-C11E-E00F462279BB}"/>
          </ac:picMkLst>
        </pc:picChg>
      </pc:sldChg>
      <pc:sldChg chg="modSp new mod modTransition">
        <pc:chgData name="raffaele calogero" userId="efc410ba21a252d6" providerId="LiveId" clId="{FFE03768-3080-594F-B579-6847B2A4E1A2}" dt="2024-06-24T08:13:59.582" v="2109" actId="20577"/>
        <pc:sldMkLst>
          <pc:docMk/>
          <pc:sldMk cId="895081307" sldId="833311860"/>
        </pc:sldMkLst>
        <pc:spChg chg="mod">
          <ac:chgData name="raffaele calogero" userId="efc410ba21a252d6" providerId="LiveId" clId="{FFE03768-3080-594F-B579-6847B2A4E1A2}" dt="2024-06-21T07:40:32.163" v="999" actId="20577"/>
          <ac:spMkLst>
            <pc:docMk/>
            <pc:sldMk cId="895081307" sldId="833311860"/>
            <ac:spMk id="2" creationId="{A3D236B5-0CBC-3DF7-2C45-C26F2FBB14C8}"/>
          </ac:spMkLst>
        </pc:spChg>
        <pc:spChg chg="mod">
          <ac:chgData name="raffaele calogero" userId="efc410ba21a252d6" providerId="LiveId" clId="{FFE03768-3080-594F-B579-6847B2A4E1A2}" dt="2024-06-24T08:13:59.582" v="2109" actId="20577"/>
          <ac:spMkLst>
            <pc:docMk/>
            <pc:sldMk cId="895081307" sldId="833311860"/>
            <ac:spMk id="3" creationId="{E907289C-9A39-4032-46CD-C33AC72BE5F1}"/>
          </ac:spMkLst>
        </pc:spChg>
      </pc:sldChg>
      <pc:sldChg chg="modSp add mod modTransition">
        <pc:chgData name="raffaele calogero" userId="efc410ba21a252d6" providerId="LiveId" clId="{FFE03768-3080-594F-B579-6847B2A4E1A2}" dt="2024-06-24T08:15:40.741" v="2200" actId="20577"/>
        <pc:sldMkLst>
          <pc:docMk/>
          <pc:sldMk cId="3865840541" sldId="833311861"/>
        </pc:sldMkLst>
        <pc:spChg chg="mod">
          <ac:chgData name="raffaele calogero" userId="efc410ba21a252d6" providerId="LiveId" clId="{FFE03768-3080-594F-B579-6847B2A4E1A2}" dt="2024-06-24T08:15:40.741" v="2200" actId="20577"/>
          <ac:spMkLst>
            <pc:docMk/>
            <pc:sldMk cId="3865840541" sldId="833311861"/>
            <ac:spMk id="3" creationId="{E907289C-9A39-4032-46CD-C33AC72BE5F1}"/>
          </ac:spMkLst>
        </pc:spChg>
      </pc:sldChg>
      <pc:sldChg chg="addSp delSp modSp new mod">
        <pc:chgData name="raffaele calogero" userId="efc410ba21a252d6" providerId="LiveId" clId="{FFE03768-3080-594F-B579-6847B2A4E1A2}" dt="2024-06-23T14:39:39.803" v="2080" actId="732"/>
        <pc:sldMkLst>
          <pc:docMk/>
          <pc:sldMk cId="3990118739" sldId="833311862"/>
        </pc:sldMkLst>
        <pc:spChg chg="mod">
          <ac:chgData name="raffaele calogero" userId="efc410ba21a252d6" providerId="LiveId" clId="{FFE03768-3080-594F-B579-6847B2A4E1A2}" dt="2024-06-23T14:38:54.818" v="2074" actId="1076"/>
          <ac:spMkLst>
            <pc:docMk/>
            <pc:sldMk cId="3990118739" sldId="833311862"/>
            <ac:spMk id="2" creationId="{8D2D8DD1-8968-3F54-6636-B4DA547220DE}"/>
          </ac:spMkLst>
        </pc:spChg>
        <pc:picChg chg="add del mod modCrop">
          <ac:chgData name="raffaele calogero" userId="efc410ba21a252d6" providerId="LiveId" clId="{FFE03768-3080-594F-B579-6847B2A4E1A2}" dt="2024-06-23T14:39:21.961" v="2076" actId="478"/>
          <ac:picMkLst>
            <pc:docMk/>
            <pc:sldMk cId="3990118739" sldId="833311862"/>
            <ac:picMk id="4" creationId="{08127172-90C9-AFAA-1CA0-BFBE69BBEF2F}"/>
          </ac:picMkLst>
        </pc:picChg>
        <pc:picChg chg="add mod modCrop">
          <ac:chgData name="raffaele calogero" userId="efc410ba21a252d6" providerId="LiveId" clId="{FFE03768-3080-594F-B579-6847B2A4E1A2}" dt="2024-06-23T14:39:39.803" v="2080" actId="732"/>
          <ac:picMkLst>
            <pc:docMk/>
            <pc:sldMk cId="3990118739" sldId="833311862"/>
            <ac:picMk id="6" creationId="{FD384C78-CA6A-D3CC-82F5-9E2251DA3FB7}"/>
          </ac:picMkLst>
        </pc:picChg>
      </pc:sldChg>
      <pc:sldChg chg="addSp modSp new mod">
        <pc:chgData name="raffaele calogero" userId="efc410ba21a252d6" providerId="LiveId" clId="{FFE03768-3080-594F-B579-6847B2A4E1A2}" dt="2024-06-23T14:40:05.754" v="2084" actId="1076"/>
        <pc:sldMkLst>
          <pc:docMk/>
          <pc:sldMk cId="949716542" sldId="833311863"/>
        </pc:sldMkLst>
        <pc:spChg chg="mod">
          <ac:chgData name="raffaele calogero" userId="efc410ba21a252d6" providerId="LiveId" clId="{FFE03768-3080-594F-B579-6847B2A4E1A2}" dt="2024-06-23T14:38:48.742" v="2073" actId="1076"/>
          <ac:spMkLst>
            <pc:docMk/>
            <pc:sldMk cId="949716542" sldId="833311863"/>
            <ac:spMk id="2" creationId="{B63EBE54-B0C8-7782-E8B9-91B49210F9F0}"/>
          </ac:spMkLst>
        </pc:spChg>
        <pc:picChg chg="add mod modCrop">
          <ac:chgData name="raffaele calogero" userId="efc410ba21a252d6" providerId="LiveId" clId="{FFE03768-3080-594F-B579-6847B2A4E1A2}" dt="2024-06-23T14:40:05.754" v="2084" actId="1076"/>
          <ac:picMkLst>
            <pc:docMk/>
            <pc:sldMk cId="949716542" sldId="833311863"/>
            <ac:picMk id="4" creationId="{063D2CA4-EAFA-B245-4B7E-F215B7B802A8}"/>
          </ac:picMkLst>
        </pc:picChg>
      </pc:sldChg>
      <pc:sldChg chg="addSp delSp modSp add mod">
        <pc:chgData name="raffaele calogero" userId="efc410ba21a252d6" providerId="LiveId" clId="{FFE03768-3080-594F-B579-6847B2A4E1A2}" dt="2024-06-23T16:07:37.011" v="2096" actId="1076"/>
        <pc:sldMkLst>
          <pc:docMk/>
          <pc:sldMk cId="3549976814" sldId="833311864"/>
        </pc:sldMkLst>
        <pc:spChg chg="add mod">
          <ac:chgData name="raffaele calogero" userId="efc410ba21a252d6" providerId="LiveId" clId="{FFE03768-3080-594F-B579-6847B2A4E1A2}" dt="2024-06-23T16:06:12.323" v="2091" actId="1076"/>
          <ac:spMkLst>
            <pc:docMk/>
            <pc:sldMk cId="3549976814" sldId="833311864"/>
            <ac:spMk id="43" creationId="{D5A69693-D1A4-D83B-A9E0-749B33B61FE1}"/>
          </ac:spMkLst>
        </pc:spChg>
        <pc:spChg chg="add mod">
          <ac:chgData name="raffaele calogero" userId="efc410ba21a252d6" providerId="LiveId" clId="{FFE03768-3080-594F-B579-6847B2A4E1A2}" dt="2024-06-23T16:06:12.323" v="2091" actId="1076"/>
          <ac:spMkLst>
            <pc:docMk/>
            <pc:sldMk cId="3549976814" sldId="833311864"/>
            <ac:spMk id="52" creationId="{7FC7C509-A1FB-88EF-DB86-1C1E578D11E7}"/>
          </ac:spMkLst>
        </pc:spChg>
        <pc:spChg chg="add mod">
          <ac:chgData name="raffaele calogero" userId="efc410ba21a252d6" providerId="LiveId" clId="{FFE03768-3080-594F-B579-6847B2A4E1A2}" dt="2024-06-23T16:07:37.011" v="2096" actId="1076"/>
          <ac:spMkLst>
            <pc:docMk/>
            <pc:sldMk cId="3549976814" sldId="833311864"/>
            <ac:spMk id="53" creationId="{7471293A-BB93-60CA-1978-21E8BA5B9AC9}"/>
          </ac:spMkLst>
        </pc:spChg>
        <pc:spChg chg="add mod">
          <ac:chgData name="raffaele calogero" userId="efc410ba21a252d6" providerId="LiveId" clId="{FFE03768-3080-594F-B579-6847B2A4E1A2}" dt="2024-06-23T16:06:12.323" v="2091" actId="1076"/>
          <ac:spMkLst>
            <pc:docMk/>
            <pc:sldMk cId="3549976814" sldId="833311864"/>
            <ac:spMk id="54" creationId="{5603BD9D-E3B2-492F-B9D7-43B3AB56889D}"/>
          </ac:spMkLst>
        </pc:spChg>
        <pc:spChg chg="add mod">
          <ac:chgData name="raffaele calogero" userId="efc410ba21a252d6" providerId="LiveId" clId="{FFE03768-3080-594F-B579-6847B2A4E1A2}" dt="2024-06-23T16:06:12.323" v="2091" actId="1076"/>
          <ac:spMkLst>
            <pc:docMk/>
            <pc:sldMk cId="3549976814" sldId="833311864"/>
            <ac:spMk id="55" creationId="{2031C772-9A63-18AE-48C1-D1717FA719E1}"/>
          </ac:spMkLst>
        </pc:spChg>
        <pc:spChg chg="add mod">
          <ac:chgData name="raffaele calogero" userId="efc410ba21a252d6" providerId="LiveId" clId="{FFE03768-3080-594F-B579-6847B2A4E1A2}" dt="2024-06-23T16:06:12.323" v="2091" actId="1076"/>
          <ac:spMkLst>
            <pc:docMk/>
            <pc:sldMk cId="3549976814" sldId="833311864"/>
            <ac:spMk id="56" creationId="{BA55074B-BF0D-AED3-DAA9-613D66E9C2B5}"/>
          </ac:spMkLst>
        </pc:spChg>
        <pc:spChg chg="add mod">
          <ac:chgData name="raffaele calogero" userId="efc410ba21a252d6" providerId="LiveId" clId="{FFE03768-3080-594F-B579-6847B2A4E1A2}" dt="2024-06-23T16:06:12.323" v="2091" actId="1076"/>
          <ac:spMkLst>
            <pc:docMk/>
            <pc:sldMk cId="3549976814" sldId="833311864"/>
            <ac:spMk id="57" creationId="{659BADD0-F6A1-B138-01A7-67DBD2BE55C4}"/>
          </ac:spMkLst>
        </pc:spChg>
        <pc:spChg chg="add mod">
          <ac:chgData name="raffaele calogero" userId="efc410ba21a252d6" providerId="LiveId" clId="{FFE03768-3080-594F-B579-6847B2A4E1A2}" dt="2024-06-23T16:06:12.323" v="2091" actId="1076"/>
          <ac:spMkLst>
            <pc:docMk/>
            <pc:sldMk cId="3549976814" sldId="833311864"/>
            <ac:spMk id="58" creationId="{8F7903C9-69ED-06E0-85F3-F85C128F9599}"/>
          </ac:spMkLst>
        </pc:spChg>
        <pc:spChg chg="add mod">
          <ac:chgData name="raffaele calogero" userId="efc410ba21a252d6" providerId="LiveId" clId="{FFE03768-3080-594F-B579-6847B2A4E1A2}" dt="2024-06-23T16:06:37.031" v="2094" actId="1076"/>
          <ac:spMkLst>
            <pc:docMk/>
            <pc:sldMk cId="3549976814" sldId="833311864"/>
            <ac:spMk id="59" creationId="{52E0D9C3-7AC5-FF95-2AC3-F2692B74972E}"/>
          </ac:spMkLst>
        </pc:spChg>
        <pc:spChg chg="add mod">
          <ac:chgData name="raffaele calogero" userId="efc410ba21a252d6" providerId="LiveId" clId="{FFE03768-3080-594F-B579-6847B2A4E1A2}" dt="2024-06-23T16:06:12.323" v="2091" actId="1076"/>
          <ac:spMkLst>
            <pc:docMk/>
            <pc:sldMk cId="3549976814" sldId="833311864"/>
            <ac:spMk id="60" creationId="{3DF02883-FEB0-63F7-7080-5326C7885E23}"/>
          </ac:spMkLst>
        </pc:spChg>
        <pc:spChg chg="add mod">
          <ac:chgData name="raffaele calogero" userId="efc410ba21a252d6" providerId="LiveId" clId="{FFE03768-3080-594F-B579-6847B2A4E1A2}" dt="2024-06-23T16:06:12.323" v="2091" actId="1076"/>
          <ac:spMkLst>
            <pc:docMk/>
            <pc:sldMk cId="3549976814" sldId="833311864"/>
            <ac:spMk id="61" creationId="{AF46FCD4-C2D9-96E5-8768-9D847A735B10}"/>
          </ac:spMkLst>
        </pc:spChg>
        <pc:grpChg chg="del">
          <ac:chgData name="raffaele calogero" userId="efc410ba21a252d6" providerId="LiveId" clId="{FFE03768-3080-594F-B579-6847B2A4E1A2}" dt="2024-06-23T16:05:49.351" v="2089" actId="478"/>
          <ac:grpSpMkLst>
            <pc:docMk/>
            <pc:sldMk cId="3549976814" sldId="833311864"/>
            <ac:grpSpMk id="16" creationId="{ED56405A-8085-06D1-2F4C-A86DB29AA8A0}"/>
          </ac:grpSpMkLst>
        </pc:grpChg>
        <pc:picChg chg="add mod">
          <ac:chgData name="raffaele calogero" userId="efc410ba21a252d6" providerId="LiveId" clId="{FFE03768-3080-594F-B579-6847B2A4E1A2}" dt="2024-06-23T16:06:12.323" v="2091" actId="1076"/>
          <ac:picMkLst>
            <pc:docMk/>
            <pc:sldMk cId="3549976814" sldId="833311864"/>
            <ac:picMk id="40" creationId="{FB20E19A-D8F2-6AD6-001F-30F88D604B61}"/>
          </ac:picMkLst>
        </pc:picChg>
      </pc:sldChg>
      <pc:sldChg chg="new del">
        <pc:chgData name="raffaele calogero" userId="efc410ba21a252d6" providerId="LiveId" clId="{FFE03768-3080-594F-B579-6847B2A4E1A2}" dt="2024-06-23T16:08:39.653" v="2098" actId="2696"/>
        <pc:sldMkLst>
          <pc:docMk/>
          <pc:sldMk cId="3754125045" sldId="833311865"/>
        </pc:sldMkLst>
      </pc:sldChg>
      <pc:sldChg chg="modSp add mod">
        <pc:chgData name="raffaele calogero" userId="efc410ba21a252d6" providerId="LiveId" clId="{FFE03768-3080-594F-B579-6847B2A4E1A2}" dt="2024-06-24T08:17:47.452" v="2207" actId="20577"/>
        <pc:sldMkLst>
          <pc:docMk/>
          <pc:sldMk cId="4096965579" sldId="833311865"/>
        </pc:sldMkLst>
        <pc:spChg chg="mod">
          <ac:chgData name="raffaele calogero" userId="efc410ba21a252d6" providerId="LiveId" clId="{FFE03768-3080-594F-B579-6847B2A4E1A2}" dt="2024-06-24T08:17:19.732" v="2204" actId="20577"/>
          <ac:spMkLst>
            <pc:docMk/>
            <pc:sldMk cId="4096965579" sldId="833311865"/>
            <ac:spMk id="4" creationId="{7CACFEA9-BA2E-8EA1-7BDD-57BC87507030}"/>
          </ac:spMkLst>
        </pc:spChg>
        <pc:spChg chg="mod">
          <ac:chgData name="raffaele calogero" userId="efc410ba21a252d6" providerId="LiveId" clId="{FFE03768-3080-594F-B579-6847B2A4E1A2}" dt="2024-06-24T08:17:47.452" v="2207" actId="20577"/>
          <ac:spMkLst>
            <pc:docMk/>
            <pc:sldMk cId="4096965579" sldId="833311865"/>
            <ac:spMk id="5" creationId="{A050B818-CB35-1D30-A448-279C7D7F3E23}"/>
          </ac:spMkLst>
        </pc:spChg>
      </pc:sldChg>
      <pc:sldChg chg="addSp delSp modSp new mod modClrScheme chgLayout">
        <pc:chgData name="raffaele calogero" userId="efc410ba21a252d6" providerId="LiveId" clId="{FFE03768-3080-594F-B579-6847B2A4E1A2}" dt="2024-06-24T08:32:10.015" v="2752" actId="1035"/>
        <pc:sldMkLst>
          <pc:docMk/>
          <pc:sldMk cId="2884275027" sldId="833311866"/>
        </pc:sldMkLst>
        <pc:spChg chg="del">
          <ac:chgData name="raffaele calogero" userId="efc410ba21a252d6" providerId="LiveId" clId="{FFE03768-3080-594F-B579-6847B2A4E1A2}" dt="2024-06-24T08:17:58.791" v="2209" actId="700"/>
          <ac:spMkLst>
            <pc:docMk/>
            <pc:sldMk cId="2884275027" sldId="833311866"/>
            <ac:spMk id="2" creationId="{16A9632B-748A-421D-EEB9-15B109C2723A}"/>
          </ac:spMkLst>
        </pc:spChg>
        <pc:spChg chg="del">
          <ac:chgData name="raffaele calogero" userId="efc410ba21a252d6" providerId="LiveId" clId="{FFE03768-3080-594F-B579-6847B2A4E1A2}" dt="2024-06-24T08:17:58.791" v="2209" actId="700"/>
          <ac:spMkLst>
            <pc:docMk/>
            <pc:sldMk cId="2884275027" sldId="833311866"/>
            <ac:spMk id="3" creationId="{D770640F-FD92-5418-6F13-FE6EA7347CF3}"/>
          </ac:spMkLst>
        </pc:spChg>
        <pc:spChg chg="add mod">
          <ac:chgData name="raffaele calogero" userId="efc410ba21a252d6" providerId="LiveId" clId="{FFE03768-3080-594F-B579-6847B2A4E1A2}" dt="2024-06-24T08:28:59.888" v="2652" actId="20577"/>
          <ac:spMkLst>
            <pc:docMk/>
            <pc:sldMk cId="2884275027" sldId="833311866"/>
            <ac:spMk id="4" creationId="{05BCBB2F-9B32-DB63-E03B-7FEA177059E7}"/>
          </ac:spMkLst>
        </pc:spChg>
        <pc:spChg chg="add mod">
          <ac:chgData name="raffaele calogero" userId="efc410ba21a252d6" providerId="LiveId" clId="{FFE03768-3080-594F-B579-6847B2A4E1A2}" dt="2024-06-24T08:29:11.133" v="2664" actId="20577"/>
          <ac:spMkLst>
            <pc:docMk/>
            <pc:sldMk cId="2884275027" sldId="833311866"/>
            <ac:spMk id="5" creationId="{A02152DB-77F3-9520-580D-E677321A5612}"/>
          </ac:spMkLst>
        </pc:spChg>
        <pc:spChg chg="add mod">
          <ac:chgData name="raffaele calogero" userId="efc410ba21a252d6" providerId="LiveId" clId="{FFE03768-3080-594F-B579-6847B2A4E1A2}" dt="2024-06-24T08:32:10.015" v="2752" actId="1035"/>
          <ac:spMkLst>
            <pc:docMk/>
            <pc:sldMk cId="2884275027" sldId="833311866"/>
            <ac:spMk id="8" creationId="{D49F7819-0B5C-563A-12D4-3518839E71EB}"/>
          </ac:spMkLst>
        </pc:spChg>
        <pc:spChg chg="add mod">
          <ac:chgData name="raffaele calogero" userId="efc410ba21a252d6" providerId="LiveId" clId="{FFE03768-3080-594F-B579-6847B2A4E1A2}" dt="2024-06-24T08:32:05.593" v="2750" actId="1035"/>
          <ac:spMkLst>
            <pc:docMk/>
            <pc:sldMk cId="2884275027" sldId="833311866"/>
            <ac:spMk id="10" creationId="{6993FDFE-AD4E-52C3-A094-F73DD1CE3663}"/>
          </ac:spMkLst>
        </pc:spChg>
        <pc:spChg chg="add mod">
          <ac:chgData name="raffaele calogero" userId="efc410ba21a252d6" providerId="LiveId" clId="{FFE03768-3080-594F-B579-6847B2A4E1A2}" dt="2024-06-24T08:30:54.233" v="2733" actId="1076"/>
          <ac:spMkLst>
            <pc:docMk/>
            <pc:sldMk cId="2884275027" sldId="833311866"/>
            <ac:spMk id="12" creationId="{A5447DE8-56CE-9145-FB86-947267013435}"/>
          </ac:spMkLst>
        </pc:spChg>
        <pc:spChg chg="add mod">
          <ac:chgData name="raffaele calogero" userId="efc410ba21a252d6" providerId="LiveId" clId="{FFE03768-3080-594F-B579-6847B2A4E1A2}" dt="2024-06-24T08:31:13.665" v="2747" actId="1035"/>
          <ac:spMkLst>
            <pc:docMk/>
            <pc:sldMk cId="2884275027" sldId="833311866"/>
            <ac:spMk id="14" creationId="{4E842E51-F12F-F84A-5E3F-9CBDA1198AF0}"/>
          </ac:spMkLst>
        </pc:spChg>
        <pc:grpChg chg="add">
          <ac:chgData name="raffaele calogero" userId="efc410ba21a252d6" providerId="LiveId" clId="{FFE03768-3080-594F-B579-6847B2A4E1A2}" dt="2024-06-24T08:31:23.974" v="2748" actId="164"/>
          <ac:grpSpMkLst>
            <pc:docMk/>
            <pc:sldMk cId="2884275027" sldId="833311866"/>
            <ac:grpSpMk id="15" creationId="{248C7CB1-F9C9-DE75-089E-AEEE11050806}"/>
          </ac:grpSpMkLst>
        </pc:grpChg>
        <pc:picChg chg="add mod">
          <ac:chgData name="raffaele calogero" userId="efc410ba21a252d6" providerId="LiveId" clId="{FFE03768-3080-594F-B579-6847B2A4E1A2}" dt="2024-06-24T08:28:43.019" v="2645" actId="732"/>
          <ac:picMkLst>
            <pc:docMk/>
            <pc:sldMk cId="2884275027" sldId="833311866"/>
            <ac:picMk id="1026" creationId="{6C2A1D19-14B0-3939-2E03-7931F168B117}"/>
          </ac:picMkLst>
        </pc:picChg>
        <pc:cxnChg chg="add mod">
          <ac:chgData name="raffaele calogero" userId="efc410ba21a252d6" providerId="LiveId" clId="{FFE03768-3080-594F-B579-6847B2A4E1A2}" dt="2024-06-24T08:29:36.157" v="2667" actId="1582"/>
          <ac:cxnSpMkLst>
            <pc:docMk/>
            <pc:sldMk cId="2884275027" sldId="833311866"/>
            <ac:cxnSpMk id="7" creationId="{7A5FB9E8-F840-5A8B-33FD-3332920A52B1}"/>
          </ac:cxnSpMkLst>
        </pc:cxnChg>
        <pc:cxnChg chg="add mod">
          <ac:chgData name="raffaele calogero" userId="efc410ba21a252d6" providerId="LiveId" clId="{FFE03768-3080-594F-B579-6847B2A4E1A2}" dt="2024-06-24T08:30:10.480" v="2692" actId="1036"/>
          <ac:cxnSpMkLst>
            <pc:docMk/>
            <pc:sldMk cId="2884275027" sldId="833311866"/>
            <ac:cxnSpMk id="9" creationId="{7AC9024F-F3E7-FB50-6CD6-6CE880CAD1A0}"/>
          </ac:cxnSpMkLst>
        </pc:cxnChg>
        <pc:cxnChg chg="add mod">
          <ac:chgData name="raffaele calogero" userId="efc410ba21a252d6" providerId="LiveId" clId="{FFE03768-3080-594F-B579-6847B2A4E1A2}" dt="2024-06-24T08:30:40.985" v="2721" actId="1036"/>
          <ac:cxnSpMkLst>
            <pc:docMk/>
            <pc:sldMk cId="2884275027" sldId="833311866"/>
            <ac:cxnSpMk id="11" creationId="{A46668B7-771D-C086-E6F1-C07E492D1810}"/>
          </ac:cxnSpMkLst>
        </pc:cxnChg>
        <pc:cxnChg chg="add mod">
          <ac:chgData name="raffaele calogero" userId="efc410ba21a252d6" providerId="LiveId" clId="{FFE03768-3080-594F-B579-6847B2A4E1A2}" dt="2024-06-24T08:30:59.935" v="2735" actId="1076"/>
          <ac:cxnSpMkLst>
            <pc:docMk/>
            <pc:sldMk cId="2884275027" sldId="833311866"/>
            <ac:cxnSpMk id="13" creationId="{B997DC2F-7A53-4923-F7A2-F56F7BD6429C}"/>
          </ac:cxnSpMkLst>
        </pc:cxnChg>
      </pc:sldChg>
      <pc:sldChg chg="modSp new mod">
        <pc:chgData name="raffaele calogero" userId="efc410ba21a252d6" providerId="LiveId" clId="{FFE03768-3080-594F-B579-6847B2A4E1A2}" dt="2024-06-24T08:34:50.381" v="2783" actId="20577"/>
        <pc:sldMkLst>
          <pc:docMk/>
          <pc:sldMk cId="1407015620" sldId="833311867"/>
        </pc:sldMkLst>
        <pc:spChg chg="mod">
          <ac:chgData name="raffaele calogero" userId="efc410ba21a252d6" providerId="LiveId" clId="{FFE03768-3080-594F-B579-6847B2A4E1A2}" dt="2024-06-24T08:18:15.637" v="2226" actId="20577"/>
          <ac:spMkLst>
            <pc:docMk/>
            <pc:sldMk cId="1407015620" sldId="833311867"/>
            <ac:spMk id="2" creationId="{44DDEB48-CCE3-964F-260F-C79D4AB3312D}"/>
          </ac:spMkLst>
        </pc:spChg>
        <pc:spChg chg="mod">
          <ac:chgData name="raffaele calogero" userId="efc410ba21a252d6" providerId="LiveId" clId="{FFE03768-3080-594F-B579-6847B2A4E1A2}" dt="2024-06-24T08:34:50.381" v="2783" actId="20577"/>
          <ac:spMkLst>
            <pc:docMk/>
            <pc:sldMk cId="1407015620" sldId="833311867"/>
            <ac:spMk id="3" creationId="{A5EFC8B7-311E-8CEB-5012-1CB7D7FB1F52}"/>
          </ac:spMkLst>
        </pc:spChg>
      </pc:sldChg>
      <pc:sldChg chg="modSp new mod">
        <pc:chgData name="raffaele calogero" userId="efc410ba21a252d6" providerId="LiveId" clId="{FFE03768-3080-594F-B579-6847B2A4E1A2}" dt="2024-06-24T08:35:31.607" v="2789" actId="20577"/>
        <pc:sldMkLst>
          <pc:docMk/>
          <pc:sldMk cId="3677208056" sldId="833311868"/>
        </pc:sldMkLst>
        <pc:spChg chg="mod">
          <ac:chgData name="raffaele calogero" userId="efc410ba21a252d6" providerId="LiveId" clId="{FFE03768-3080-594F-B579-6847B2A4E1A2}" dt="2024-06-24T08:19:26.898" v="2260" actId="20577"/>
          <ac:spMkLst>
            <pc:docMk/>
            <pc:sldMk cId="3677208056" sldId="833311868"/>
            <ac:spMk id="2" creationId="{D817645F-D0BF-9B17-97E5-1E7EC55AE689}"/>
          </ac:spMkLst>
        </pc:spChg>
        <pc:spChg chg="mod">
          <ac:chgData name="raffaele calogero" userId="efc410ba21a252d6" providerId="LiveId" clId="{FFE03768-3080-594F-B579-6847B2A4E1A2}" dt="2024-06-24T08:35:31.607" v="2789" actId="20577"/>
          <ac:spMkLst>
            <pc:docMk/>
            <pc:sldMk cId="3677208056" sldId="833311868"/>
            <ac:spMk id="3" creationId="{44DC1D5B-5DFF-7834-FDA6-E6CDB2E32FE2}"/>
          </ac:spMkLst>
        </pc:spChg>
      </pc:sldChg>
      <pc:sldChg chg="modSp add mod">
        <pc:chgData name="raffaele calogero" userId="efc410ba21a252d6" providerId="LiveId" clId="{FFE03768-3080-594F-B579-6847B2A4E1A2}" dt="2024-06-24T08:33:27.480" v="2763" actId="20577"/>
        <pc:sldMkLst>
          <pc:docMk/>
          <pc:sldMk cId="230907399" sldId="833311869"/>
        </pc:sldMkLst>
        <pc:spChg chg="mod">
          <ac:chgData name="raffaele calogero" userId="efc410ba21a252d6" providerId="LiveId" clId="{FFE03768-3080-594F-B579-6847B2A4E1A2}" dt="2024-06-24T08:33:27.480" v="2763" actId="20577"/>
          <ac:spMkLst>
            <pc:docMk/>
            <pc:sldMk cId="230907399" sldId="833311869"/>
            <ac:spMk id="3" creationId="{44DC1D5B-5DFF-7834-FDA6-E6CDB2E32FE2}"/>
          </ac:spMkLst>
        </pc:spChg>
      </pc:sldChg>
      <pc:sldChg chg="new del">
        <pc:chgData name="raffaele calogero" userId="efc410ba21a252d6" providerId="LiveId" clId="{FFE03768-3080-594F-B579-6847B2A4E1A2}" dt="2024-06-24T08:36:17.338" v="2791" actId="2696"/>
        <pc:sldMkLst>
          <pc:docMk/>
          <pc:sldMk cId="1956423774" sldId="833311870"/>
        </pc:sldMkLst>
      </pc:sldChg>
      <pc:sldChg chg="add">
        <pc:chgData name="raffaele calogero" userId="efc410ba21a252d6" providerId="LiveId" clId="{FFE03768-3080-594F-B579-6847B2A4E1A2}" dt="2024-06-24T08:36:55.098" v="2792"/>
        <pc:sldMkLst>
          <pc:docMk/>
          <pc:sldMk cId="1914689182" sldId="833311879"/>
        </pc:sldMkLst>
      </pc:sldChg>
      <pc:sldMasterChg chg="modTransition modSldLayout">
        <pc:chgData name="raffaele calogero" userId="efc410ba21a252d6" providerId="LiveId" clId="{FFE03768-3080-594F-B579-6847B2A4E1A2}" dt="2024-06-23T14:35:40.148" v="2054"/>
        <pc:sldMasterMkLst>
          <pc:docMk/>
          <pc:sldMasterMk cId="2884178737" sldId="2147483673"/>
        </pc:sldMasterMkLst>
        <pc:sldLayoutChg chg="modTransition">
          <pc:chgData name="raffaele calogero" userId="efc410ba21a252d6" providerId="LiveId" clId="{FFE03768-3080-594F-B579-6847B2A4E1A2}" dt="2024-06-23T14:35:40.148" v="2054"/>
          <pc:sldLayoutMkLst>
            <pc:docMk/>
            <pc:sldMasterMk cId="2884178737" sldId="2147483660"/>
            <pc:sldLayoutMk cId="2904859186" sldId="2147483674"/>
          </pc:sldLayoutMkLst>
        </pc:sldLayoutChg>
        <pc:sldLayoutChg chg="modTransition">
          <pc:chgData name="raffaele calogero" userId="efc410ba21a252d6" providerId="LiveId" clId="{FFE03768-3080-594F-B579-6847B2A4E1A2}" dt="2024-06-23T14:35:40.148" v="2054"/>
          <pc:sldLayoutMkLst>
            <pc:docMk/>
            <pc:sldMasterMk cId="2884178737" sldId="2147483660"/>
            <pc:sldLayoutMk cId="1200489767" sldId="2147483675"/>
          </pc:sldLayoutMkLst>
        </pc:sldLayoutChg>
        <pc:sldLayoutChg chg="modTransition">
          <pc:chgData name="raffaele calogero" userId="efc410ba21a252d6" providerId="LiveId" clId="{FFE03768-3080-594F-B579-6847B2A4E1A2}" dt="2024-06-23T14:35:40.148" v="2054"/>
          <pc:sldLayoutMkLst>
            <pc:docMk/>
            <pc:sldMasterMk cId="2884178737" sldId="2147483660"/>
            <pc:sldLayoutMk cId="3049283495" sldId="2147483676"/>
          </pc:sldLayoutMkLst>
        </pc:sldLayoutChg>
        <pc:sldLayoutChg chg="modTransition">
          <pc:chgData name="raffaele calogero" userId="efc410ba21a252d6" providerId="LiveId" clId="{FFE03768-3080-594F-B579-6847B2A4E1A2}" dt="2024-06-23T14:35:40.148" v="2054"/>
          <pc:sldLayoutMkLst>
            <pc:docMk/>
            <pc:sldMasterMk cId="2884178737" sldId="2147483660"/>
            <pc:sldLayoutMk cId="2758830515" sldId="2147483677"/>
          </pc:sldLayoutMkLst>
        </pc:sldLayoutChg>
        <pc:sldLayoutChg chg="modTransition">
          <pc:chgData name="raffaele calogero" userId="efc410ba21a252d6" providerId="LiveId" clId="{FFE03768-3080-594F-B579-6847B2A4E1A2}" dt="2024-06-23T14:35:40.148" v="2054"/>
          <pc:sldLayoutMkLst>
            <pc:docMk/>
            <pc:sldMasterMk cId="2884178737" sldId="2147483660"/>
            <pc:sldLayoutMk cId="2369753594" sldId="2147483678"/>
          </pc:sldLayoutMkLst>
        </pc:sldLayoutChg>
        <pc:sldLayoutChg chg="modTransition">
          <pc:chgData name="raffaele calogero" userId="efc410ba21a252d6" providerId="LiveId" clId="{FFE03768-3080-594F-B579-6847B2A4E1A2}" dt="2024-06-23T14:35:40.148" v="2054"/>
          <pc:sldLayoutMkLst>
            <pc:docMk/>
            <pc:sldMasterMk cId="2884178737" sldId="2147483660"/>
            <pc:sldLayoutMk cId="3829724152" sldId="2147483679"/>
          </pc:sldLayoutMkLst>
        </pc:sldLayoutChg>
        <pc:sldLayoutChg chg="modTransition">
          <pc:chgData name="raffaele calogero" userId="efc410ba21a252d6" providerId="LiveId" clId="{FFE03768-3080-594F-B579-6847B2A4E1A2}" dt="2024-06-23T14:35:40.148" v="2054"/>
          <pc:sldLayoutMkLst>
            <pc:docMk/>
            <pc:sldMasterMk cId="2884178737" sldId="2147483660"/>
            <pc:sldLayoutMk cId="4183714204" sldId="2147483680"/>
          </pc:sldLayoutMkLst>
        </pc:sldLayoutChg>
        <pc:sldLayoutChg chg="modTransition">
          <pc:chgData name="raffaele calogero" userId="efc410ba21a252d6" providerId="LiveId" clId="{FFE03768-3080-594F-B579-6847B2A4E1A2}" dt="2024-06-23T14:35:40.148" v="2054"/>
          <pc:sldLayoutMkLst>
            <pc:docMk/>
            <pc:sldMasterMk cId="2884178737" sldId="2147483660"/>
            <pc:sldLayoutMk cId="4042099228" sldId="2147483681"/>
          </pc:sldLayoutMkLst>
        </pc:sldLayoutChg>
        <pc:sldLayoutChg chg="modTransition">
          <pc:chgData name="raffaele calogero" userId="efc410ba21a252d6" providerId="LiveId" clId="{FFE03768-3080-594F-B579-6847B2A4E1A2}" dt="2024-06-23T14:35:40.148" v="2054"/>
          <pc:sldLayoutMkLst>
            <pc:docMk/>
            <pc:sldMasterMk cId="2884178737" sldId="2147483660"/>
            <pc:sldLayoutMk cId="3664284193" sldId="2147483682"/>
          </pc:sldLayoutMkLst>
        </pc:sldLayoutChg>
        <pc:sldLayoutChg chg="modTransition">
          <pc:chgData name="raffaele calogero" userId="efc410ba21a252d6" providerId="LiveId" clId="{FFE03768-3080-594F-B579-6847B2A4E1A2}" dt="2024-06-23T14:35:40.148" v="2054"/>
          <pc:sldLayoutMkLst>
            <pc:docMk/>
            <pc:sldMasterMk cId="2884178737" sldId="2147483660"/>
            <pc:sldLayoutMk cId="4228726968" sldId="2147483683"/>
          </pc:sldLayoutMkLst>
        </pc:sldLayoutChg>
        <pc:sldLayoutChg chg="modTransition">
          <pc:chgData name="raffaele calogero" userId="efc410ba21a252d6" providerId="LiveId" clId="{FFE03768-3080-594F-B579-6847B2A4E1A2}" dt="2024-06-23T14:35:40.148" v="2054"/>
          <pc:sldLayoutMkLst>
            <pc:docMk/>
            <pc:sldMasterMk cId="2884178737" sldId="2147483660"/>
            <pc:sldLayoutMk cId="1485653245" sldId="2147483684"/>
          </pc:sldLayoutMkLst>
        </pc:sldLayoutChg>
        <pc:sldLayoutChg chg="modTransition">
          <pc:chgData name="raffaele calogero" userId="efc410ba21a252d6" providerId="LiveId" clId="{FFE03768-3080-594F-B579-6847B2A4E1A2}" dt="2024-06-23T14:35:40.148" v="2054"/>
          <pc:sldLayoutMkLst>
            <pc:docMk/>
            <pc:sldMasterMk cId="2884178737" sldId="2147483660"/>
            <pc:sldLayoutMk cId="1796131843" sldId="2147483685"/>
          </pc:sldLayoutMkLst>
        </pc:sldLayoutChg>
      </pc:sldMasterChg>
    </pc:docChg>
  </pc:docChgLst>
  <pc:docChgLst>
    <pc:chgData name="raffaele calogero" userId="efc410ba21a252d6" providerId="LiveId" clId="{ACDCF120-180F-5442-AD48-229658F8D140}"/>
    <pc:docChg chg="undo redo custSel addSld modSld sldOrd">
      <pc:chgData name="raffaele calogero" userId="efc410ba21a252d6" providerId="LiveId" clId="{ACDCF120-180F-5442-AD48-229658F8D140}" dt="2023-10-19T08:32:27.130" v="377" actId="1037"/>
      <pc:docMkLst>
        <pc:docMk/>
      </pc:docMkLst>
      <pc:sldChg chg="addSp delSp modSp add mod ord">
        <pc:chgData name="raffaele calogero" userId="efc410ba21a252d6" providerId="LiveId" clId="{ACDCF120-180F-5442-AD48-229658F8D140}" dt="2023-10-19T08:22:13.258" v="285" actId="1076"/>
        <pc:sldMkLst>
          <pc:docMk/>
          <pc:sldMk cId="3594919326" sldId="261"/>
        </pc:sldMkLst>
        <pc:spChg chg="add mod">
          <ac:chgData name="raffaele calogero" userId="efc410ba21a252d6" providerId="LiveId" clId="{ACDCF120-180F-5442-AD48-229658F8D140}" dt="2023-10-19T08:22:13.258" v="285" actId="1076"/>
          <ac:spMkLst>
            <pc:docMk/>
            <pc:sldMk cId="3594919326" sldId="261"/>
            <ac:spMk id="2" creationId="{F7D0E537-1F1B-11B3-E0FE-99B4BF0D2E58}"/>
          </ac:spMkLst>
        </pc:spChg>
        <pc:spChg chg="add mod">
          <ac:chgData name="raffaele calogero" userId="efc410ba21a252d6" providerId="LiveId" clId="{ACDCF120-180F-5442-AD48-229658F8D140}" dt="2023-10-19T08:22:13.258" v="285" actId="1076"/>
          <ac:spMkLst>
            <pc:docMk/>
            <pc:sldMk cId="3594919326" sldId="261"/>
            <ac:spMk id="3" creationId="{5392EBE1-302A-D544-5692-5D05B70A9577}"/>
          </ac:spMkLst>
        </pc:spChg>
        <pc:spChg chg="add del mod">
          <ac:chgData name="raffaele calogero" userId="efc410ba21a252d6" providerId="LiveId" clId="{ACDCF120-180F-5442-AD48-229658F8D140}" dt="2023-10-19T08:08:49.233" v="57" actId="478"/>
          <ac:spMkLst>
            <pc:docMk/>
            <pc:sldMk cId="3594919326" sldId="261"/>
            <ac:spMk id="10" creationId="{B0CEEF4E-8ED0-670E-C297-FC8BB814C7D0}"/>
          </ac:spMkLst>
        </pc:spChg>
        <pc:spChg chg="add mod">
          <ac:chgData name="raffaele calogero" userId="efc410ba21a252d6" providerId="LiveId" clId="{ACDCF120-180F-5442-AD48-229658F8D140}" dt="2023-10-19T08:22:13.258" v="285" actId="1076"/>
          <ac:spMkLst>
            <pc:docMk/>
            <pc:sldMk cId="3594919326" sldId="261"/>
            <ac:spMk id="11" creationId="{5F268914-5384-9581-B7EC-34F440967B08}"/>
          </ac:spMkLst>
        </pc:spChg>
        <pc:spChg chg="mod">
          <ac:chgData name="raffaele calogero" userId="efc410ba21a252d6" providerId="LiveId" clId="{ACDCF120-180F-5442-AD48-229658F8D140}" dt="2023-10-19T08:22:13.258" v="285" actId="1076"/>
          <ac:spMkLst>
            <pc:docMk/>
            <pc:sldMk cId="3594919326" sldId="261"/>
            <ac:spMk id="12" creationId="{242F9D6C-ADFB-F099-D059-00FCA97F0BBC}"/>
          </ac:spMkLst>
        </pc:spChg>
        <pc:spChg chg="add mod">
          <ac:chgData name="raffaele calogero" userId="efc410ba21a252d6" providerId="LiveId" clId="{ACDCF120-180F-5442-AD48-229658F8D140}" dt="2023-10-19T08:22:13.258" v="285" actId="1076"/>
          <ac:spMkLst>
            <pc:docMk/>
            <pc:sldMk cId="3594919326" sldId="261"/>
            <ac:spMk id="13" creationId="{9557E4D4-C313-8C85-56A4-C173BA396944}"/>
          </ac:spMkLst>
        </pc:spChg>
        <pc:spChg chg="mod">
          <ac:chgData name="raffaele calogero" userId="efc410ba21a252d6" providerId="LiveId" clId="{ACDCF120-180F-5442-AD48-229658F8D140}" dt="2023-10-19T08:22:13.258" v="285" actId="1076"/>
          <ac:spMkLst>
            <pc:docMk/>
            <pc:sldMk cId="3594919326" sldId="261"/>
            <ac:spMk id="14" creationId="{5135D373-C9A1-A801-B67E-5FA690AE9DF6}"/>
          </ac:spMkLst>
        </pc:spChg>
        <pc:spChg chg="add mod">
          <ac:chgData name="raffaele calogero" userId="efc410ba21a252d6" providerId="LiveId" clId="{ACDCF120-180F-5442-AD48-229658F8D140}" dt="2023-10-19T08:22:13.258" v="285" actId="1076"/>
          <ac:spMkLst>
            <pc:docMk/>
            <pc:sldMk cId="3594919326" sldId="261"/>
            <ac:spMk id="15" creationId="{B8FA1DB1-3548-A5E7-31B0-6940570307B7}"/>
          </ac:spMkLst>
        </pc:spChg>
        <pc:spChg chg="mod">
          <ac:chgData name="raffaele calogero" userId="efc410ba21a252d6" providerId="LiveId" clId="{ACDCF120-180F-5442-AD48-229658F8D140}" dt="2023-10-19T08:22:13.258" v="285" actId="1076"/>
          <ac:spMkLst>
            <pc:docMk/>
            <pc:sldMk cId="3594919326" sldId="261"/>
            <ac:spMk id="16" creationId="{E3CD9428-34E4-75C6-3925-081F828BCDD8}"/>
          </ac:spMkLst>
        </pc:spChg>
        <pc:spChg chg="mod">
          <ac:chgData name="raffaele calogero" userId="efc410ba21a252d6" providerId="LiveId" clId="{ACDCF120-180F-5442-AD48-229658F8D140}" dt="2023-10-19T08:22:13.258" v="285" actId="1076"/>
          <ac:spMkLst>
            <pc:docMk/>
            <pc:sldMk cId="3594919326" sldId="261"/>
            <ac:spMk id="18" creationId="{FFE35261-46D9-A0B9-53E1-7F6A40FFB4AC}"/>
          </ac:spMkLst>
        </pc:spChg>
        <pc:spChg chg="mod">
          <ac:chgData name="raffaele calogero" userId="efc410ba21a252d6" providerId="LiveId" clId="{ACDCF120-180F-5442-AD48-229658F8D140}" dt="2023-10-19T08:22:13.258" v="285" actId="1076"/>
          <ac:spMkLst>
            <pc:docMk/>
            <pc:sldMk cId="3594919326" sldId="261"/>
            <ac:spMk id="20" creationId="{596F7810-D946-7643-C57B-141D9CDA5095}"/>
          </ac:spMkLst>
        </pc:spChg>
        <pc:spChg chg="mod">
          <ac:chgData name="raffaele calogero" userId="efc410ba21a252d6" providerId="LiveId" clId="{ACDCF120-180F-5442-AD48-229658F8D140}" dt="2023-10-19T08:22:13.258" v="285" actId="1076"/>
          <ac:spMkLst>
            <pc:docMk/>
            <pc:sldMk cId="3594919326" sldId="261"/>
            <ac:spMk id="21" creationId="{EAF3DF2C-3A78-8103-D338-5DCF633C9C34}"/>
          </ac:spMkLst>
        </pc:spChg>
        <pc:spChg chg="mod">
          <ac:chgData name="raffaele calogero" userId="efc410ba21a252d6" providerId="LiveId" clId="{ACDCF120-180F-5442-AD48-229658F8D140}" dt="2023-10-19T08:22:13.258" v="285" actId="1076"/>
          <ac:spMkLst>
            <pc:docMk/>
            <pc:sldMk cId="3594919326" sldId="261"/>
            <ac:spMk id="22" creationId="{12A81EDF-C53A-3377-F565-5A7C9FF13FAA}"/>
          </ac:spMkLst>
        </pc:spChg>
        <pc:spChg chg="mod">
          <ac:chgData name="raffaele calogero" userId="efc410ba21a252d6" providerId="LiveId" clId="{ACDCF120-180F-5442-AD48-229658F8D140}" dt="2023-10-19T08:22:13.258" v="285" actId="1076"/>
          <ac:spMkLst>
            <pc:docMk/>
            <pc:sldMk cId="3594919326" sldId="261"/>
            <ac:spMk id="23" creationId="{45FD4097-6A53-6D77-C6DB-DAC8404DB466}"/>
          </ac:spMkLst>
        </pc:spChg>
        <pc:spChg chg="mod">
          <ac:chgData name="raffaele calogero" userId="efc410ba21a252d6" providerId="LiveId" clId="{ACDCF120-180F-5442-AD48-229658F8D140}" dt="2023-10-19T08:22:13.258" v="285" actId="1076"/>
          <ac:spMkLst>
            <pc:docMk/>
            <pc:sldMk cId="3594919326" sldId="261"/>
            <ac:spMk id="24" creationId="{1242A65D-9209-E13D-F66B-FE2F1C7A7FF4}"/>
          </ac:spMkLst>
        </pc:spChg>
        <pc:spChg chg="add del mod">
          <ac:chgData name="raffaele calogero" userId="efc410ba21a252d6" providerId="LiveId" clId="{ACDCF120-180F-5442-AD48-229658F8D140}" dt="2023-10-19T08:17:17.285" v="204" actId="478"/>
          <ac:spMkLst>
            <pc:docMk/>
            <pc:sldMk cId="3594919326" sldId="261"/>
            <ac:spMk id="25" creationId="{747BEA1B-155B-19A4-381A-6F045B1B8F54}"/>
          </ac:spMkLst>
        </pc:spChg>
        <pc:spChg chg="del">
          <ac:chgData name="raffaele calogero" userId="efc410ba21a252d6" providerId="LiveId" clId="{ACDCF120-180F-5442-AD48-229658F8D140}" dt="2023-10-19T08:04:03.456" v="20" actId="478"/>
          <ac:spMkLst>
            <pc:docMk/>
            <pc:sldMk cId="3594919326" sldId="261"/>
            <ac:spMk id="26" creationId="{8FE3F36A-AB1D-B5C6-7957-5E3B7D21E3E8}"/>
          </ac:spMkLst>
        </pc:spChg>
        <pc:spChg chg="del">
          <ac:chgData name="raffaele calogero" userId="efc410ba21a252d6" providerId="LiveId" clId="{ACDCF120-180F-5442-AD48-229658F8D140}" dt="2023-10-19T08:03:58.230" v="18" actId="478"/>
          <ac:spMkLst>
            <pc:docMk/>
            <pc:sldMk cId="3594919326" sldId="261"/>
            <ac:spMk id="27" creationId="{3B9ADAC3-012F-DEEA-2F74-3BDA2C41EED0}"/>
          </ac:spMkLst>
        </pc:spChg>
        <pc:spChg chg="del">
          <ac:chgData name="raffaele calogero" userId="efc410ba21a252d6" providerId="LiveId" clId="{ACDCF120-180F-5442-AD48-229658F8D140}" dt="2023-10-19T08:03:58.230" v="18" actId="478"/>
          <ac:spMkLst>
            <pc:docMk/>
            <pc:sldMk cId="3594919326" sldId="261"/>
            <ac:spMk id="28" creationId="{4BCF9E68-D268-B95C-D46F-CC4C6AE7D6A0}"/>
          </ac:spMkLst>
        </pc:spChg>
        <pc:spChg chg="add del mod">
          <ac:chgData name="raffaele calogero" userId="efc410ba21a252d6" providerId="LiveId" clId="{ACDCF120-180F-5442-AD48-229658F8D140}" dt="2023-10-19T08:21:27.894" v="259" actId="478"/>
          <ac:spMkLst>
            <pc:docMk/>
            <pc:sldMk cId="3594919326" sldId="261"/>
            <ac:spMk id="29" creationId="{E499746E-38B2-551C-1CC4-7B01F062D021}"/>
          </ac:spMkLst>
        </pc:spChg>
        <pc:spChg chg="add del mod">
          <ac:chgData name="raffaele calogero" userId="efc410ba21a252d6" providerId="LiveId" clId="{ACDCF120-180F-5442-AD48-229658F8D140}" dt="2023-10-19T08:22:13.258" v="285" actId="1076"/>
          <ac:spMkLst>
            <pc:docMk/>
            <pc:sldMk cId="3594919326" sldId="261"/>
            <ac:spMk id="31" creationId="{1D269D40-6563-E7A1-2C15-9D535A7EF450}"/>
          </ac:spMkLst>
        </pc:spChg>
        <pc:spChg chg="add mod">
          <ac:chgData name="raffaele calogero" userId="efc410ba21a252d6" providerId="LiveId" clId="{ACDCF120-180F-5442-AD48-229658F8D140}" dt="2023-10-19T08:22:13.258" v="285" actId="1076"/>
          <ac:spMkLst>
            <pc:docMk/>
            <pc:sldMk cId="3594919326" sldId="261"/>
            <ac:spMk id="32" creationId="{13769DD1-8A79-8F74-01F9-16FE7A2F3630}"/>
          </ac:spMkLst>
        </pc:spChg>
        <pc:spChg chg="add mod">
          <ac:chgData name="raffaele calogero" userId="efc410ba21a252d6" providerId="LiveId" clId="{ACDCF120-180F-5442-AD48-229658F8D140}" dt="2023-10-19T08:22:13.258" v="285" actId="1076"/>
          <ac:spMkLst>
            <pc:docMk/>
            <pc:sldMk cId="3594919326" sldId="261"/>
            <ac:spMk id="33" creationId="{C13C003A-30A4-5606-8F0F-1EE43EDCD97F}"/>
          </ac:spMkLst>
        </pc:spChg>
        <pc:spChg chg="del">
          <ac:chgData name="raffaele calogero" userId="efc410ba21a252d6" providerId="LiveId" clId="{ACDCF120-180F-5442-AD48-229658F8D140}" dt="2023-10-19T08:04:05.346" v="21" actId="478"/>
          <ac:spMkLst>
            <pc:docMk/>
            <pc:sldMk cId="3594919326" sldId="261"/>
            <ac:spMk id="35" creationId="{36FE583D-DBF7-2309-CE2A-B8B8395945FB}"/>
          </ac:spMkLst>
        </pc:spChg>
        <pc:spChg chg="add mod">
          <ac:chgData name="raffaele calogero" userId="efc410ba21a252d6" providerId="LiveId" clId="{ACDCF120-180F-5442-AD48-229658F8D140}" dt="2023-10-19T08:22:13.258" v="285" actId="1076"/>
          <ac:spMkLst>
            <pc:docMk/>
            <pc:sldMk cId="3594919326" sldId="261"/>
            <ac:spMk id="37" creationId="{8EB9CA5E-3A8C-CA68-6342-75EC69473C21}"/>
          </ac:spMkLst>
        </pc:spChg>
        <pc:spChg chg="add mod">
          <ac:chgData name="raffaele calogero" userId="efc410ba21a252d6" providerId="LiveId" clId="{ACDCF120-180F-5442-AD48-229658F8D140}" dt="2023-10-19T08:22:13.258" v="285" actId="1076"/>
          <ac:spMkLst>
            <pc:docMk/>
            <pc:sldMk cId="3594919326" sldId="261"/>
            <ac:spMk id="38" creationId="{77721863-51BE-9127-9B00-B78FA30733FB}"/>
          </ac:spMkLst>
        </pc:spChg>
        <pc:spChg chg="mod">
          <ac:chgData name="raffaele calogero" userId="efc410ba21a252d6" providerId="LiveId" clId="{ACDCF120-180F-5442-AD48-229658F8D140}" dt="2023-10-19T08:22:13.258" v="285" actId="1076"/>
          <ac:spMkLst>
            <pc:docMk/>
            <pc:sldMk cId="3594919326" sldId="261"/>
            <ac:spMk id="39" creationId="{8BBB16AC-F8A1-A74B-C892-602F90A8C556}"/>
          </ac:spMkLst>
        </pc:spChg>
        <pc:spChg chg="mod">
          <ac:chgData name="raffaele calogero" userId="efc410ba21a252d6" providerId="LiveId" clId="{ACDCF120-180F-5442-AD48-229658F8D140}" dt="2023-10-19T08:22:13.258" v="285" actId="1076"/>
          <ac:spMkLst>
            <pc:docMk/>
            <pc:sldMk cId="3594919326" sldId="261"/>
            <ac:spMk id="40" creationId="{9D3280D2-C2D9-9E14-D846-39CFDB5B0CB6}"/>
          </ac:spMkLst>
        </pc:spChg>
        <pc:spChg chg="mod">
          <ac:chgData name="raffaele calogero" userId="efc410ba21a252d6" providerId="LiveId" clId="{ACDCF120-180F-5442-AD48-229658F8D140}" dt="2023-10-19T08:22:13.258" v="285" actId="1076"/>
          <ac:spMkLst>
            <pc:docMk/>
            <pc:sldMk cId="3594919326" sldId="261"/>
            <ac:spMk id="41" creationId="{5882D217-B772-BAFD-745F-2F8D2ABD5D51}"/>
          </ac:spMkLst>
        </pc:spChg>
        <pc:spChg chg="add mod">
          <ac:chgData name="raffaele calogero" userId="efc410ba21a252d6" providerId="LiveId" clId="{ACDCF120-180F-5442-AD48-229658F8D140}" dt="2023-10-19T08:22:13.258" v="285" actId="1076"/>
          <ac:spMkLst>
            <pc:docMk/>
            <pc:sldMk cId="3594919326" sldId="261"/>
            <ac:spMk id="42" creationId="{ADE8B3D6-7B16-E1BF-B601-A2DD48313D62}"/>
          </ac:spMkLst>
        </pc:spChg>
        <pc:spChg chg="mod">
          <ac:chgData name="raffaele calogero" userId="efc410ba21a252d6" providerId="LiveId" clId="{ACDCF120-180F-5442-AD48-229658F8D140}" dt="2023-10-19T08:22:13.258" v="285" actId="1076"/>
          <ac:spMkLst>
            <pc:docMk/>
            <pc:sldMk cId="3594919326" sldId="261"/>
            <ac:spMk id="43" creationId="{A9875324-0EF2-1C50-5A27-F46088C8E9E5}"/>
          </ac:spMkLst>
        </pc:spChg>
        <pc:spChg chg="mod">
          <ac:chgData name="raffaele calogero" userId="efc410ba21a252d6" providerId="LiveId" clId="{ACDCF120-180F-5442-AD48-229658F8D140}" dt="2023-10-19T08:22:13.258" v="285" actId="1076"/>
          <ac:spMkLst>
            <pc:docMk/>
            <pc:sldMk cId="3594919326" sldId="261"/>
            <ac:spMk id="44" creationId="{444A90E8-71A8-8A7B-06FF-FC6A5726BEE3}"/>
          </ac:spMkLst>
        </pc:spChg>
        <pc:spChg chg="mod">
          <ac:chgData name="raffaele calogero" userId="efc410ba21a252d6" providerId="LiveId" clId="{ACDCF120-180F-5442-AD48-229658F8D140}" dt="2023-10-19T08:22:13.258" v="285" actId="1076"/>
          <ac:spMkLst>
            <pc:docMk/>
            <pc:sldMk cId="3594919326" sldId="261"/>
            <ac:spMk id="45" creationId="{2C97EEA6-AC88-7B64-9ED7-D7AB1CB53B9B}"/>
          </ac:spMkLst>
        </pc:spChg>
        <pc:spChg chg="mod">
          <ac:chgData name="raffaele calogero" userId="efc410ba21a252d6" providerId="LiveId" clId="{ACDCF120-180F-5442-AD48-229658F8D140}" dt="2023-10-19T08:22:13.258" v="285" actId="1076"/>
          <ac:spMkLst>
            <pc:docMk/>
            <pc:sldMk cId="3594919326" sldId="261"/>
            <ac:spMk id="46" creationId="{469E18D4-5F4A-9BDE-39CF-05DE2BE151F7}"/>
          </ac:spMkLst>
        </pc:spChg>
        <pc:spChg chg="mod">
          <ac:chgData name="raffaele calogero" userId="efc410ba21a252d6" providerId="LiveId" clId="{ACDCF120-180F-5442-AD48-229658F8D140}" dt="2023-10-19T08:22:13.258" v="285" actId="1076"/>
          <ac:spMkLst>
            <pc:docMk/>
            <pc:sldMk cId="3594919326" sldId="261"/>
            <ac:spMk id="47" creationId="{0FC0D32F-D5D8-1E5E-515F-EA97AD0029D9}"/>
          </ac:spMkLst>
        </pc:spChg>
        <pc:spChg chg="mod">
          <ac:chgData name="raffaele calogero" userId="efc410ba21a252d6" providerId="LiveId" clId="{ACDCF120-180F-5442-AD48-229658F8D140}" dt="2023-10-19T08:22:13.258" v="285" actId="1076"/>
          <ac:spMkLst>
            <pc:docMk/>
            <pc:sldMk cId="3594919326" sldId="261"/>
            <ac:spMk id="48" creationId="{91D65E04-DAF0-2DC9-34B2-5F21D9CCF3D4}"/>
          </ac:spMkLst>
        </pc:spChg>
        <pc:spChg chg="mod">
          <ac:chgData name="raffaele calogero" userId="efc410ba21a252d6" providerId="LiveId" clId="{ACDCF120-180F-5442-AD48-229658F8D140}" dt="2023-10-19T08:22:13.258" v="285" actId="1076"/>
          <ac:spMkLst>
            <pc:docMk/>
            <pc:sldMk cId="3594919326" sldId="261"/>
            <ac:spMk id="49" creationId="{9CE72B18-9BC7-3F76-3D2D-953AA362E6C1}"/>
          </ac:spMkLst>
        </pc:spChg>
        <pc:spChg chg="mod">
          <ac:chgData name="raffaele calogero" userId="efc410ba21a252d6" providerId="LiveId" clId="{ACDCF120-180F-5442-AD48-229658F8D140}" dt="2023-10-19T08:22:13.258" v="285" actId="1076"/>
          <ac:spMkLst>
            <pc:docMk/>
            <pc:sldMk cId="3594919326" sldId="261"/>
            <ac:spMk id="51" creationId="{E1868E62-E8F8-08E6-E35B-1BD89892859D}"/>
          </ac:spMkLst>
        </pc:spChg>
        <pc:spChg chg="mod">
          <ac:chgData name="raffaele calogero" userId="efc410ba21a252d6" providerId="LiveId" clId="{ACDCF120-180F-5442-AD48-229658F8D140}" dt="2023-10-19T08:22:13.258" v="285" actId="1076"/>
          <ac:spMkLst>
            <pc:docMk/>
            <pc:sldMk cId="3594919326" sldId="261"/>
            <ac:spMk id="52" creationId="{A912F6B8-52E8-8868-5196-F5A10974717E}"/>
          </ac:spMkLst>
        </pc:spChg>
        <pc:spChg chg="mod">
          <ac:chgData name="raffaele calogero" userId="efc410ba21a252d6" providerId="LiveId" clId="{ACDCF120-180F-5442-AD48-229658F8D140}" dt="2023-10-19T08:22:13.258" v="285" actId="1076"/>
          <ac:spMkLst>
            <pc:docMk/>
            <pc:sldMk cId="3594919326" sldId="261"/>
            <ac:spMk id="53" creationId="{BF109E55-4BCD-8954-9067-C232AA7BB203}"/>
          </ac:spMkLst>
        </pc:spChg>
        <pc:spChg chg="mod">
          <ac:chgData name="raffaele calogero" userId="efc410ba21a252d6" providerId="LiveId" clId="{ACDCF120-180F-5442-AD48-229658F8D140}" dt="2023-10-19T08:22:13.258" v="285" actId="1076"/>
          <ac:spMkLst>
            <pc:docMk/>
            <pc:sldMk cId="3594919326" sldId="261"/>
            <ac:spMk id="54" creationId="{EAEF0645-2436-B6A8-9055-C7795AA75C13}"/>
          </ac:spMkLst>
        </pc:spChg>
        <pc:spChg chg="mod">
          <ac:chgData name="raffaele calogero" userId="efc410ba21a252d6" providerId="LiveId" clId="{ACDCF120-180F-5442-AD48-229658F8D140}" dt="2023-10-19T08:22:13.258" v="285" actId="1076"/>
          <ac:spMkLst>
            <pc:docMk/>
            <pc:sldMk cId="3594919326" sldId="261"/>
            <ac:spMk id="55" creationId="{111B6294-A77B-584F-71F7-2794B50BB112}"/>
          </ac:spMkLst>
        </pc:spChg>
        <pc:spChg chg="mod">
          <ac:chgData name="raffaele calogero" userId="efc410ba21a252d6" providerId="LiveId" clId="{ACDCF120-180F-5442-AD48-229658F8D140}" dt="2023-10-19T08:22:13.258" v="285" actId="1076"/>
          <ac:spMkLst>
            <pc:docMk/>
            <pc:sldMk cId="3594919326" sldId="261"/>
            <ac:spMk id="56" creationId="{0C29735A-DCDB-AF8E-85FA-32E93FA6CE70}"/>
          </ac:spMkLst>
        </pc:spChg>
        <pc:spChg chg="mod">
          <ac:chgData name="raffaele calogero" userId="efc410ba21a252d6" providerId="LiveId" clId="{ACDCF120-180F-5442-AD48-229658F8D140}" dt="2023-10-19T08:22:13.258" v="285" actId="1076"/>
          <ac:spMkLst>
            <pc:docMk/>
            <pc:sldMk cId="3594919326" sldId="261"/>
            <ac:spMk id="57" creationId="{EB84F66B-EBFB-FED0-FAF1-AEC44D90E4A2}"/>
          </ac:spMkLst>
        </pc:spChg>
        <pc:spChg chg="del">
          <ac:chgData name="raffaele calogero" userId="efc410ba21a252d6" providerId="LiveId" clId="{ACDCF120-180F-5442-AD48-229658F8D140}" dt="2023-10-19T08:04:16.717" v="24" actId="478"/>
          <ac:spMkLst>
            <pc:docMk/>
            <pc:sldMk cId="3594919326" sldId="261"/>
            <ac:spMk id="58" creationId="{56AD5E71-71BF-17A1-7B3F-E0EF7A304D5F}"/>
          </ac:spMkLst>
        </pc:spChg>
        <pc:spChg chg="del">
          <ac:chgData name="raffaele calogero" userId="efc410ba21a252d6" providerId="LiveId" clId="{ACDCF120-180F-5442-AD48-229658F8D140}" dt="2023-10-19T08:04:06.846" v="22" actId="478"/>
          <ac:spMkLst>
            <pc:docMk/>
            <pc:sldMk cId="3594919326" sldId="261"/>
            <ac:spMk id="59" creationId="{414BFBE0-30A6-765D-4145-D7960CFCA5E7}"/>
          </ac:spMkLst>
        </pc:spChg>
        <pc:spChg chg="mod">
          <ac:chgData name="raffaele calogero" userId="efc410ba21a252d6" providerId="LiveId" clId="{ACDCF120-180F-5442-AD48-229658F8D140}" dt="2023-10-19T08:22:13.258" v="285" actId="1076"/>
          <ac:spMkLst>
            <pc:docMk/>
            <pc:sldMk cId="3594919326" sldId="261"/>
            <ac:spMk id="2055" creationId="{A1E50B7A-FAAE-5088-D6FE-69AAD3B3CE64}"/>
          </ac:spMkLst>
        </pc:spChg>
        <pc:spChg chg="mod">
          <ac:chgData name="raffaele calogero" userId="efc410ba21a252d6" providerId="LiveId" clId="{ACDCF120-180F-5442-AD48-229658F8D140}" dt="2023-10-19T08:22:13.258" v="285" actId="1076"/>
          <ac:spMkLst>
            <pc:docMk/>
            <pc:sldMk cId="3594919326" sldId="261"/>
            <ac:spMk id="2057" creationId="{DF7A69DD-61FF-CD6D-B602-0BA64EFBC6E9}"/>
          </ac:spMkLst>
        </pc:spChg>
        <pc:spChg chg="mod">
          <ac:chgData name="raffaele calogero" userId="efc410ba21a252d6" providerId="LiveId" clId="{ACDCF120-180F-5442-AD48-229658F8D140}" dt="2023-10-19T08:22:13.258" v="285" actId="1076"/>
          <ac:spMkLst>
            <pc:docMk/>
            <pc:sldMk cId="3594919326" sldId="261"/>
            <ac:spMk id="2060" creationId="{FBB08800-4093-CE05-D4BC-9D927FA343FB}"/>
          </ac:spMkLst>
        </pc:spChg>
        <pc:spChg chg="mod">
          <ac:chgData name="raffaele calogero" userId="efc410ba21a252d6" providerId="LiveId" clId="{ACDCF120-180F-5442-AD48-229658F8D140}" dt="2023-10-19T08:22:13.258" v="285" actId="1076"/>
          <ac:spMkLst>
            <pc:docMk/>
            <pc:sldMk cId="3594919326" sldId="261"/>
            <ac:spMk id="2062" creationId="{8F268E61-F903-D5B7-4A22-DE000A2CBBE9}"/>
          </ac:spMkLst>
        </pc:spChg>
        <pc:spChg chg="mod">
          <ac:chgData name="raffaele calogero" userId="efc410ba21a252d6" providerId="LiveId" clId="{ACDCF120-180F-5442-AD48-229658F8D140}" dt="2023-10-19T08:22:13.258" v="285" actId="1076"/>
          <ac:spMkLst>
            <pc:docMk/>
            <pc:sldMk cId="3594919326" sldId="261"/>
            <ac:spMk id="2063" creationId="{8C2E4CF9-74B4-47EB-C1BC-E9C7E7D40F2E}"/>
          </ac:spMkLst>
        </pc:spChg>
        <pc:spChg chg="mod">
          <ac:chgData name="raffaele calogero" userId="efc410ba21a252d6" providerId="LiveId" clId="{ACDCF120-180F-5442-AD48-229658F8D140}" dt="2023-10-19T08:22:13.258" v="285" actId="1076"/>
          <ac:spMkLst>
            <pc:docMk/>
            <pc:sldMk cId="3594919326" sldId="261"/>
            <ac:spMk id="2064" creationId="{217D862B-EDA9-25C1-12AB-1EA6BC82045E}"/>
          </ac:spMkLst>
        </pc:spChg>
        <pc:spChg chg="mod">
          <ac:chgData name="raffaele calogero" userId="efc410ba21a252d6" providerId="LiveId" clId="{ACDCF120-180F-5442-AD48-229658F8D140}" dt="2023-10-19T08:22:13.258" v="285" actId="1076"/>
          <ac:spMkLst>
            <pc:docMk/>
            <pc:sldMk cId="3594919326" sldId="261"/>
            <ac:spMk id="2065" creationId="{73C2FBE7-7058-796B-4D50-CF4C12B72FB9}"/>
          </ac:spMkLst>
        </pc:spChg>
        <pc:spChg chg="del">
          <ac:chgData name="raffaele calogero" userId="efc410ba21a252d6" providerId="LiveId" clId="{ACDCF120-180F-5442-AD48-229658F8D140}" dt="2023-10-19T08:16:46.856" v="197" actId="478"/>
          <ac:spMkLst>
            <pc:docMk/>
            <pc:sldMk cId="3594919326" sldId="261"/>
            <ac:spMk id="2066" creationId="{F8F15D3D-1BF1-67B6-998B-7B4F2B3D06F0}"/>
          </ac:spMkLst>
        </pc:spChg>
        <pc:spChg chg="del">
          <ac:chgData name="raffaele calogero" userId="efc410ba21a252d6" providerId="LiveId" clId="{ACDCF120-180F-5442-AD48-229658F8D140}" dt="2023-10-19T08:16:44.544" v="196" actId="478"/>
          <ac:spMkLst>
            <pc:docMk/>
            <pc:sldMk cId="3594919326" sldId="261"/>
            <ac:spMk id="2067" creationId="{B2233B4E-8485-206A-EB8F-E52252B3972D}"/>
          </ac:spMkLst>
        </pc:spChg>
        <pc:spChg chg="del">
          <ac:chgData name="raffaele calogero" userId="efc410ba21a252d6" providerId="LiveId" clId="{ACDCF120-180F-5442-AD48-229658F8D140}" dt="2023-10-19T08:16:57.325" v="200" actId="478"/>
          <ac:spMkLst>
            <pc:docMk/>
            <pc:sldMk cId="3594919326" sldId="261"/>
            <ac:spMk id="2069" creationId="{19459FD6-36A8-EFF4-FBCF-E04A53E29E5A}"/>
          </ac:spMkLst>
        </pc:spChg>
        <pc:spChg chg="del mod">
          <ac:chgData name="raffaele calogero" userId="efc410ba21a252d6" providerId="LiveId" clId="{ACDCF120-180F-5442-AD48-229658F8D140}" dt="2023-10-19T08:17:02.813" v="201" actId="478"/>
          <ac:spMkLst>
            <pc:docMk/>
            <pc:sldMk cId="3594919326" sldId="261"/>
            <ac:spMk id="2070" creationId="{64C62DE0-F4CA-0289-A450-35EB0B546D6E}"/>
          </ac:spMkLst>
        </pc:spChg>
        <pc:spChg chg="del">
          <ac:chgData name="raffaele calogero" userId="efc410ba21a252d6" providerId="LiveId" clId="{ACDCF120-180F-5442-AD48-229658F8D140}" dt="2023-10-19T08:16:55.399" v="199" actId="478"/>
          <ac:spMkLst>
            <pc:docMk/>
            <pc:sldMk cId="3594919326" sldId="261"/>
            <ac:spMk id="2071" creationId="{C71E37D1-DF97-6C10-96CC-01F9EF1FDA2F}"/>
          </ac:spMkLst>
        </pc:spChg>
        <pc:grpChg chg="add mod">
          <ac:chgData name="raffaele calogero" userId="efc410ba21a252d6" providerId="LiveId" clId="{ACDCF120-180F-5442-AD48-229658F8D140}" dt="2023-10-19T08:22:13.258" v="285" actId="1076"/>
          <ac:grpSpMkLst>
            <pc:docMk/>
            <pc:sldMk cId="3594919326" sldId="261"/>
            <ac:grpSpMk id="17" creationId="{6096694D-5DC4-A9CB-AC68-57FBAF51BDF6}"/>
          </ac:grpSpMkLst>
        </pc:grpChg>
        <pc:grpChg chg="add mod">
          <ac:chgData name="raffaele calogero" userId="efc410ba21a252d6" providerId="LiveId" clId="{ACDCF120-180F-5442-AD48-229658F8D140}" dt="2023-10-19T08:22:13.258" v="285" actId="1076"/>
          <ac:grpSpMkLst>
            <pc:docMk/>
            <pc:sldMk cId="3594919326" sldId="261"/>
            <ac:grpSpMk id="19" creationId="{B4076228-1D1B-DD1F-22DC-DF41E1759717}"/>
          </ac:grpSpMkLst>
        </pc:grpChg>
        <pc:grpChg chg="mod">
          <ac:chgData name="raffaele calogero" userId="efc410ba21a252d6" providerId="LiveId" clId="{ACDCF120-180F-5442-AD48-229658F8D140}" dt="2023-10-19T08:22:13.258" v="285" actId="1076"/>
          <ac:grpSpMkLst>
            <pc:docMk/>
            <pc:sldMk cId="3594919326" sldId="261"/>
            <ac:grpSpMk id="50" creationId="{A91605F0-67AC-1F43-B03B-BAC3639BCE64}"/>
          </ac:grpSpMkLst>
        </pc:grpChg>
        <pc:grpChg chg="add mod">
          <ac:chgData name="raffaele calogero" userId="efc410ba21a252d6" providerId="LiveId" clId="{ACDCF120-180F-5442-AD48-229658F8D140}" dt="2023-10-19T08:22:13.258" v="285" actId="1076"/>
          <ac:grpSpMkLst>
            <pc:docMk/>
            <pc:sldMk cId="3594919326" sldId="261"/>
            <ac:grpSpMk id="60" creationId="{658818F5-49C6-0BA4-ACEE-978277C57B11}"/>
          </ac:grpSpMkLst>
        </pc:grpChg>
        <pc:grpChg chg="mod">
          <ac:chgData name="raffaele calogero" userId="efc410ba21a252d6" providerId="LiveId" clId="{ACDCF120-180F-5442-AD48-229658F8D140}" dt="2023-10-19T08:22:13.258" v="285" actId="1076"/>
          <ac:grpSpMkLst>
            <pc:docMk/>
            <pc:sldMk cId="3594919326" sldId="261"/>
            <ac:grpSpMk id="2053" creationId="{50B125F8-D934-2405-6476-3282C96706D8}"/>
          </ac:grpSpMkLst>
        </pc:grpChg>
        <pc:picChg chg="mod">
          <ac:chgData name="raffaele calogero" userId="efc410ba21a252d6" providerId="LiveId" clId="{ACDCF120-180F-5442-AD48-229658F8D140}" dt="2023-10-19T08:22:13.258" v="285" actId="1076"/>
          <ac:picMkLst>
            <pc:docMk/>
            <pc:sldMk cId="3594919326" sldId="261"/>
            <ac:picMk id="4" creationId="{D5098645-3A2C-DB90-EFC9-795983F3DF91}"/>
          </ac:picMkLst>
        </pc:picChg>
        <pc:picChg chg="mod">
          <ac:chgData name="raffaele calogero" userId="efc410ba21a252d6" providerId="LiveId" clId="{ACDCF120-180F-5442-AD48-229658F8D140}" dt="2023-10-19T08:22:13.258" v="285" actId="1076"/>
          <ac:picMkLst>
            <pc:docMk/>
            <pc:sldMk cId="3594919326" sldId="261"/>
            <ac:picMk id="5" creationId="{6EDDA777-AB32-2D8D-9299-7A5F12D6ABD8}"/>
          </ac:picMkLst>
        </pc:picChg>
        <pc:picChg chg="mod">
          <ac:chgData name="raffaele calogero" userId="efc410ba21a252d6" providerId="LiveId" clId="{ACDCF120-180F-5442-AD48-229658F8D140}" dt="2023-10-19T08:22:13.258" v="285" actId="1076"/>
          <ac:picMkLst>
            <pc:docMk/>
            <pc:sldMk cId="3594919326" sldId="261"/>
            <ac:picMk id="6" creationId="{DDE9684B-1897-5736-05CF-24607ADF6DC1}"/>
          </ac:picMkLst>
        </pc:picChg>
        <pc:picChg chg="mod">
          <ac:chgData name="raffaele calogero" userId="efc410ba21a252d6" providerId="LiveId" clId="{ACDCF120-180F-5442-AD48-229658F8D140}" dt="2023-10-19T08:22:13.258" v="285" actId="1076"/>
          <ac:picMkLst>
            <pc:docMk/>
            <pc:sldMk cId="3594919326" sldId="261"/>
            <ac:picMk id="7" creationId="{E79573BB-E221-F3A2-55A9-3D97723190C1}"/>
          </ac:picMkLst>
        </pc:picChg>
        <pc:picChg chg="mod">
          <ac:chgData name="raffaele calogero" userId="efc410ba21a252d6" providerId="LiveId" clId="{ACDCF120-180F-5442-AD48-229658F8D140}" dt="2023-10-19T08:22:13.258" v="285" actId="1076"/>
          <ac:picMkLst>
            <pc:docMk/>
            <pc:sldMk cId="3594919326" sldId="261"/>
            <ac:picMk id="8" creationId="{BA13525B-9982-F726-FA4B-999A035FE951}"/>
          </ac:picMkLst>
        </pc:picChg>
        <pc:picChg chg="mod">
          <ac:chgData name="raffaele calogero" userId="efc410ba21a252d6" providerId="LiveId" clId="{ACDCF120-180F-5442-AD48-229658F8D140}" dt="2023-10-19T08:22:13.258" v="285" actId="1076"/>
          <ac:picMkLst>
            <pc:docMk/>
            <pc:sldMk cId="3594919326" sldId="261"/>
            <ac:picMk id="9" creationId="{59D0E578-3522-5801-517D-EAB24AC066D9}"/>
          </ac:picMkLst>
        </pc:picChg>
        <pc:picChg chg="mod">
          <ac:chgData name="raffaele calogero" userId="efc410ba21a252d6" providerId="LiveId" clId="{ACDCF120-180F-5442-AD48-229658F8D140}" dt="2023-10-19T08:22:13.258" v="285" actId="1076"/>
          <ac:picMkLst>
            <pc:docMk/>
            <pc:sldMk cId="3594919326" sldId="261"/>
            <ac:picMk id="34" creationId="{1CC1CF40-E7C1-A68A-DB84-1A4F3EB3ADC0}"/>
          </ac:picMkLst>
        </pc:picChg>
        <pc:picChg chg="mod">
          <ac:chgData name="raffaele calogero" userId="efc410ba21a252d6" providerId="LiveId" clId="{ACDCF120-180F-5442-AD48-229658F8D140}" dt="2023-10-19T08:22:13.258" v="285" actId="1076"/>
          <ac:picMkLst>
            <pc:docMk/>
            <pc:sldMk cId="3594919326" sldId="261"/>
            <ac:picMk id="36" creationId="{99088E17-A754-4A69-F785-1E563930EA93}"/>
          </ac:picMkLst>
        </pc:picChg>
        <pc:picChg chg="mod">
          <ac:chgData name="raffaele calogero" userId="efc410ba21a252d6" providerId="LiveId" clId="{ACDCF120-180F-5442-AD48-229658F8D140}" dt="2023-10-19T08:22:13.258" v="285" actId="1076"/>
          <ac:picMkLst>
            <pc:docMk/>
            <pc:sldMk cId="3594919326" sldId="261"/>
            <ac:picMk id="2050" creationId="{07188AB6-2709-38B0-3307-6923E4A52A3A}"/>
          </ac:picMkLst>
        </pc:picChg>
        <pc:picChg chg="del">
          <ac:chgData name="raffaele calogero" userId="efc410ba21a252d6" providerId="LiveId" clId="{ACDCF120-180F-5442-AD48-229658F8D140}" dt="2023-10-19T08:03:58.230" v="18" actId="478"/>
          <ac:picMkLst>
            <pc:docMk/>
            <pc:sldMk cId="3594919326" sldId="261"/>
            <ac:picMk id="2052" creationId="{60B0F4A2-ABB7-65FA-16F4-EA850CD04E6D}"/>
          </ac:picMkLst>
        </pc:picChg>
        <pc:picChg chg="del">
          <ac:chgData name="raffaele calogero" userId="efc410ba21a252d6" providerId="LiveId" clId="{ACDCF120-180F-5442-AD48-229658F8D140}" dt="2023-10-19T08:04:00.754" v="19" actId="478"/>
          <ac:picMkLst>
            <pc:docMk/>
            <pc:sldMk cId="3594919326" sldId="261"/>
            <ac:picMk id="2054" creationId="{6F4BF028-F777-A697-B7A0-E19EB8E6EB71}"/>
          </ac:picMkLst>
        </pc:picChg>
        <pc:picChg chg="del">
          <ac:chgData name="raffaele calogero" userId="efc410ba21a252d6" providerId="LiveId" clId="{ACDCF120-180F-5442-AD48-229658F8D140}" dt="2023-10-19T08:04:08.307" v="23" actId="478"/>
          <ac:picMkLst>
            <pc:docMk/>
            <pc:sldMk cId="3594919326" sldId="261"/>
            <ac:picMk id="2058" creationId="{7A1B1203-1986-A12B-8E9D-37BDAA8ED742}"/>
          </ac:picMkLst>
        </pc:picChg>
        <pc:picChg chg="mod modCrop">
          <ac:chgData name="raffaele calogero" userId="efc410ba21a252d6" providerId="LiveId" clId="{ACDCF120-180F-5442-AD48-229658F8D140}" dt="2023-10-19T08:22:13.258" v="285" actId="1076"/>
          <ac:picMkLst>
            <pc:docMk/>
            <pc:sldMk cId="3594919326" sldId="261"/>
            <ac:picMk id="2059" creationId="{0CD19E19-583B-73CF-7CA5-862C8E52274E}"/>
          </ac:picMkLst>
        </pc:picChg>
        <pc:picChg chg="mod">
          <ac:chgData name="raffaele calogero" userId="efc410ba21a252d6" providerId="LiveId" clId="{ACDCF120-180F-5442-AD48-229658F8D140}" dt="2023-10-19T08:22:13.258" v="285" actId="1076"/>
          <ac:picMkLst>
            <pc:docMk/>
            <pc:sldMk cId="3594919326" sldId="261"/>
            <ac:picMk id="2061" creationId="{C7EEC35E-1DC4-4596-94F7-2ADF85EE54BC}"/>
          </ac:picMkLst>
        </pc:picChg>
        <pc:cxnChg chg="del">
          <ac:chgData name="raffaele calogero" userId="efc410ba21a252d6" providerId="LiveId" clId="{ACDCF120-180F-5442-AD48-229658F8D140}" dt="2023-10-19T08:03:58.230" v="18" actId="478"/>
          <ac:cxnSpMkLst>
            <pc:docMk/>
            <pc:sldMk cId="3594919326" sldId="261"/>
            <ac:cxnSpMk id="30" creationId="{FC95758D-B40D-5CD6-BAC6-FBB945117770}"/>
          </ac:cxnSpMkLst>
        </pc:cxnChg>
      </pc:sldChg>
      <pc:sldChg chg="addSp delSp modSp new mod">
        <pc:chgData name="raffaele calogero" userId="efc410ba21a252d6" providerId="LiveId" clId="{ACDCF120-180F-5442-AD48-229658F8D140}" dt="2023-10-19T08:32:27.130" v="377" actId="1037"/>
        <pc:sldMkLst>
          <pc:docMk/>
          <pc:sldMk cId="2082656800" sldId="262"/>
        </pc:sldMkLst>
        <pc:spChg chg="add mod">
          <ac:chgData name="raffaele calogero" userId="efc410ba21a252d6" providerId="LiveId" clId="{ACDCF120-180F-5442-AD48-229658F8D140}" dt="2023-10-19T08:32:27.130" v="377" actId="1037"/>
          <ac:spMkLst>
            <pc:docMk/>
            <pc:sldMk cId="2082656800" sldId="262"/>
            <ac:spMk id="4" creationId="{D8498E5E-0044-FE99-BA46-AD9B6EB98921}"/>
          </ac:spMkLst>
        </pc:spChg>
        <pc:spChg chg="add mod">
          <ac:chgData name="raffaele calogero" userId="efc410ba21a252d6" providerId="LiveId" clId="{ACDCF120-180F-5442-AD48-229658F8D140}" dt="2023-10-19T08:32:27.130" v="377" actId="1037"/>
          <ac:spMkLst>
            <pc:docMk/>
            <pc:sldMk cId="2082656800" sldId="262"/>
            <ac:spMk id="7" creationId="{E5882015-7D11-1E2D-F8B9-AEF19BB92FC3}"/>
          </ac:spMkLst>
        </pc:spChg>
        <pc:spChg chg="add mod">
          <ac:chgData name="raffaele calogero" userId="efc410ba21a252d6" providerId="LiveId" clId="{ACDCF120-180F-5442-AD48-229658F8D140}" dt="2023-10-19T08:32:27.130" v="377" actId="1037"/>
          <ac:spMkLst>
            <pc:docMk/>
            <pc:sldMk cId="2082656800" sldId="262"/>
            <ac:spMk id="8" creationId="{3CD6F9E4-6E4B-14C4-A2E1-2AA6014F2B80}"/>
          </ac:spMkLst>
        </pc:spChg>
        <pc:spChg chg="add del mod">
          <ac:chgData name="raffaele calogero" userId="efc410ba21a252d6" providerId="LiveId" clId="{ACDCF120-180F-5442-AD48-229658F8D140}" dt="2023-10-19T08:28:51.135" v="355" actId="478"/>
          <ac:spMkLst>
            <pc:docMk/>
            <pc:sldMk cId="2082656800" sldId="262"/>
            <ac:spMk id="9" creationId="{F0C86612-FFFA-3155-D2A4-2F203E34A11F}"/>
          </ac:spMkLst>
        </pc:spChg>
        <pc:spChg chg="add mod">
          <ac:chgData name="raffaele calogero" userId="efc410ba21a252d6" providerId="LiveId" clId="{ACDCF120-180F-5442-AD48-229658F8D140}" dt="2023-10-19T08:32:27.130" v="377" actId="1037"/>
          <ac:spMkLst>
            <pc:docMk/>
            <pc:sldMk cId="2082656800" sldId="262"/>
            <ac:spMk id="10" creationId="{62D36FF2-CBBB-7BCF-B452-5E3A8446DB3A}"/>
          </ac:spMkLst>
        </pc:spChg>
        <pc:spChg chg="add mod">
          <ac:chgData name="raffaele calogero" userId="efc410ba21a252d6" providerId="LiveId" clId="{ACDCF120-180F-5442-AD48-229658F8D140}" dt="2023-10-19T08:32:27.130" v="377" actId="1037"/>
          <ac:spMkLst>
            <pc:docMk/>
            <pc:sldMk cId="2082656800" sldId="262"/>
            <ac:spMk id="11" creationId="{FAD97C75-730B-103C-4F29-4F2E1857E71E}"/>
          </ac:spMkLst>
        </pc:spChg>
        <pc:spChg chg="add mod">
          <ac:chgData name="raffaele calogero" userId="efc410ba21a252d6" providerId="LiveId" clId="{ACDCF120-180F-5442-AD48-229658F8D140}" dt="2023-10-19T08:32:27.130" v="377" actId="1037"/>
          <ac:spMkLst>
            <pc:docMk/>
            <pc:sldMk cId="2082656800" sldId="262"/>
            <ac:spMk id="12" creationId="{F814D89B-64AE-9631-A317-7727177E2435}"/>
          </ac:spMkLst>
        </pc:spChg>
        <pc:spChg chg="add mod">
          <ac:chgData name="raffaele calogero" userId="efc410ba21a252d6" providerId="LiveId" clId="{ACDCF120-180F-5442-AD48-229658F8D140}" dt="2023-10-19T08:32:27.130" v="377" actId="1037"/>
          <ac:spMkLst>
            <pc:docMk/>
            <pc:sldMk cId="2082656800" sldId="262"/>
            <ac:spMk id="13" creationId="{528D1836-488A-1AFF-4FA7-D1AA94C92656}"/>
          </ac:spMkLst>
        </pc:spChg>
        <pc:spChg chg="add mod">
          <ac:chgData name="raffaele calogero" userId="efc410ba21a252d6" providerId="LiveId" clId="{ACDCF120-180F-5442-AD48-229658F8D140}" dt="2023-10-19T08:32:27.130" v="377" actId="1037"/>
          <ac:spMkLst>
            <pc:docMk/>
            <pc:sldMk cId="2082656800" sldId="262"/>
            <ac:spMk id="14" creationId="{160C5BEC-AF2F-4434-32DF-CB8A78790BAB}"/>
          </ac:spMkLst>
        </pc:spChg>
        <pc:spChg chg="add mod">
          <ac:chgData name="raffaele calogero" userId="efc410ba21a252d6" providerId="LiveId" clId="{ACDCF120-180F-5442-AD48-229658F8D140}" dt="2023-10-19T08:32:27.130" v="377" actId="1037"/>
          <ac:spMkLst>
            <pc:docMk/>
            <pc:sldMk cId="2082656800" sldId="262"/>
            <ac:spMk id="15" creationId="{7867064D-ED61-F5FF-B5A9-68A49AB8B21B}"/>
          </ac:spMkLst>
        </pc:spChg>
        <pc:spChg chg="add mod">
          <ac:chgData name="raffaele calogero" userId="efc410ba21a252d6" providerId="LiveId" clId="{ACDCF120-180F-5442-AD48-229658F8D140}" dt="2023-10-19T08:32:27.130" v="377" actId="1037"/>
          <ac:spMkLst>
            <pc:docMk/>
            <pc:sldMk cId="2082656800" sldId="262"/>
            <ac:spMk id="16" creationId="{551D6A4E-A88A-B734-60D2-F5BA39DD05FD}"/>
          </ac:spMkLst>
        </pc:spChg>
        <pc:spChg chg="add mod">
          <ac:chgData name="raffaele calogero" userId="efc410ba21a252d6" providerId="LiveId" clId="{ACDCF120-180F-5442-AD48-229658F8D140}" dt="2023-10-19T08:32:27.130" v="377" actId="1037"/>
          <ac:spMkLst>
            <pc:docMk/>
            <pc:sldMk cId="2082656800" sldId="262"/>
            <ac:spMk id="17" creationId="{275302DF-DA4B-E2CC-EACA-371CAE2A7AC1}"/>
          </ac:spMkLst>
        </pc:spChg>
        <pc:spChg chg="add mod">
          <ac:chgData name="raffaele calogero" userId="efc410ba21a252d6" providerId="LiveId" clId="{ACDCF120-180F-5442-AD48-229658F8D140}" dt="2023-10-19T08:32:27.130" v="377" actId="1037"/>
          <ac:spMkLst>
            <pc:docMk/>
            <pc:sldMk cId="2082656800" sldId="262"/>
            <ac:spMk id="18" creationId="{DE6E0E54-104A-DB3F-E2CA-626A5266E0EF}"/>
          </ac:spMkLst>
        </pc:spChg>
        <pc:picChg chg="add mod">
          <ac:chgData name="raffaele calogero" userId="efc410ba21a252d6" providerId="LiveId" clId="{ACDCF120-180F-5442-AD48-229658F8D140}" dt="2023-10-19T08:32:27.130" v="377" actId="1037"/>
          <ac:picMkLst>
            <pc:docMk/>
            <pc:sldMk cId="2082656800" sldId="262"/>
            <ac:picMk id="3" creationId="{B7971881-F2E7-93DE-C1EE-E401FE85C044}"/>
          </ac:picMkLst>
        </pc:picChg>
        <pc:picChg chg="add mod modCrop">
          <ac:chgData name="raffaele calogero" userId="efc410ba21a252d6" providerId="LiveId" clId="{ACDCF120-180F-5442-AD48-229658F8D140}" dt="2023-10-19T08:32:27.130" v="377" actId="1037"/>
          <ac:picMkLst>
            <pc:docMk/>
            <pc:sldMk cId="2082656800" sldId="262"/>
            <ac:picMk id="6" creationId="{A9E0A694-6C02-F6E4-A446-784B84FEC03F}"/>
          </ac:picMkLst>
        </pc:picChg>
      </pc:sldChg>
    </pc:docChg>
  </pc:docChgLst>
  <pc:docChgLst>
    <pc:chgData name="raffaele calogero" userId="efc410ba21a252d6" providerId="LiveId" clId="{CDDB1EE5-A63B-924A-89AB-6C384E4CF8A6}"/>
    <pc:docChg chg="undo redo custSel addSld modSld">
      <pc:chgData name="raffaele calogero" userId="efc410ba21a252d6" providerId="LiveId" clId="{CDDB1EE5-A63B-924A-89AB-6C384E4CF8A6}" dt="2023-12-18T06:12:11.497" v="2383" actId="20577"/>
      <pc:docMkLst>
        <pc:docMk/>
      </pc:docMkLst>
      <pc:sldChg chg="addSp delSp modSp new mod modNotesTx">
        <pc:chgData name="raffaele calogero" userId="efc410ba21a252d6" providerId="LiveId" clId="{CDDB1EE5-A63B-924A-89AB-6C384E4CF8A6}" dt="2023-12-18T06:12:11.497" v="2383" actId="20577"/>
        <pc:sldMkLst>
          <pc:docMk/>
          <pc:sldMk cId="502446105" sldId="263"/>
        </pc:sldMkLst>
        <pc:spChg chg="add mod">
          <ac:chgData name="raffaele calogero" userId="efc410ba21a252d6" providerId="LiveId" clId="{CDDB1EE5-A63B-924A-89AB-6C384E4CF8A6}" dt="2023-12-17T10:51:41.926" v="1820" actId="1037"/>
          <ac:spMkLst>
            <pc:docMk/>
            <pc:sldMk cId="502446105" sldId="263"/>
            <ac:spMk id="6" creationId="{86005526-46BF-1256-56BD-AC0DE5596798}"/>
          </ac:spMkLst>
        </pc:spChg>
        <pc:spChg chg="add mod topLvl">
          <ac:chgData name="raffaele calogero" userId="efc410ba21a252d6" providerId="LiveId" clId="{CDDB1EE5-A63B-924A-89AB-6C384E4CF8A6}" dt="2023-12-17T10:43:17.642" v="1719" actId="164"/>
          <ac:spMkLst>
            <pc:docMk/>
            <pc:sldMk cId="502446105" sldId="263"/>
            <ac:spMk id="7" creationId="{4BD54469-E3CB-A171-3FE0-62F0146BA06B}"/>
          </ac:spMkLst>
        </pc:spChg>
        <pc:spChg chg="add mod">
          <ac:chgData name="raffaele calogero" userId="efc410ba21a252d6" providerId="LiveId" clId="{CDDB1EE5-A63B-924A-89AB-6C384E4CF8A6}" dt="2023-12-17T10:23:47.520" v="1323" actId="1076"/>
          <ac:spMkLst>
            <pc:docMk/>
            <pc:sldMk cId="502446105" sldId="263"/>
            <ac:spMk id="8" creationId="{0D7875AC-D579-19E6-E0F1-A0F1453002B8}"/>
          </ac:spMkLst>
        </pc:spChg>
        <pc:spChg chg="add mod">
          <ac:chgData name="raffaele calogero" userId="efc410ba21a252d6" providerId="LiveId" clId="{CDDB1EE5-A63B-924A-89AB-6C384E4CF8A6}" dt="2023-12-17T10:51:33.769" v="1817" actId="1036"/>
          <ac:spMkLst>
            <pc:docMk/>
            <pc:sldMk cId="502446105" sldId="263"/>
            <ac:spMk id="9" creationId="{F7A7ECA7-9D2E-20DD-3012-5DE1A20D61E0}"/>
          </ac:spMkLst>
        </pc:spChg>
        <pc:spChg chg="add mod">
          <ac:chgData name="raffaele calogero" userId="efc410ba21a252d6" providerId="LiveId" clId="{CDDB1EE5-A63B-924A-89AB-6C384E4CF8A6}" dt="2023-12-17T10:26:10.436" v="1366" actId="1076"/>
          <ac:spMkLst>
            <pc:docMk/>
            <pc:sldMk cId="502446105" sldId="263"/>
            <ac:spMk id="10" creationId="{2D2DD824-6E39-318D-DB17-2086899159AC}"/>
          </ac:spMkLst>
        </pc:spChg>
        <pc:spChg chg="add mod">
          <ac:chgData name="raffaele calogero" userId="efc410ba21a252d6" providerId="LiveId" clId="{CDDB1EE5-A63B-924A-89AB-6C384E4CF8A6}" dt="2023-12-17T10:51:16.539" v="1791" actId="1035"/>
          <ac:spMkLst>
            <pc:docMk/>
            <pc:sldMk cId="502446105" sldId="263"/>
            <ac:spMk id="11" creationId="{D90C6668-B718-C8CF-4D1A-AA8EEE94EF94}"/>
          </ac:spMkLst>
        </pc:spChg>
        <pc:spChg chg="add mod">
          <ac:chgData name="raffaele calogero" userId="efc410ba21a252d6" providerId="LiveId" clId="{CDDB1EE5-A63B-924A-89AB-6C384E4CF8A6}" dt="2023-12-17T10:51:25.886" v="1804" actId="1035"/>
          <ac:spMkLst>
            <pc:docMk/>
            <pc:sldMk cId="502446105" sldId="263"/>
            <ac:spMk id="12" creationId="{6EFD1A7F-0C29-25B3-CC0C-BFB2829D51E0}"/>
          </ac:spMkLst>
        </pc:spChg>
        <pc:spChg chg="add mod">
          <ac:chgData name="raffaele calogero" userId="efc410ba21a252d6" providerId="LiveId" clId="{CDDB1EE5-A63B-924A-89AB-6C384E4CF8A6}" dt="2023-12-17T10:27:32.484" v="1382" actId="1076"/>
          <ac:spMkLst>
            <pc:docMk/>
            <pc:sldMk cId="502446105" sldId="263"/>
            <ac:spMk id="13" creationId="{0A19549E-1E12-8739-D546-7F4756A11F15}"/>
          </ac:spMkLst>
        </pc:spChg>
        <pc:spChg chg="add mod">
          <ac:chgData name="raffaele calogero" userId="efc410ba21a252d6" providerId="LiveId" clId="{CDDB1EE5-A63B-924A-89AB-6C384E4CF8A6}" dt="2023-12-17T10:51:47.048" v="1824" actId="1036"/>
          <ac:spMkLst>
            <pc:docMk/>
            <pc:sldMk cId="502446105" sldId="263"/>
            <ac:spMk id="14" creationId="{641134DE-0B64-2ED3-E0C8-C140AEB02780}"/>
          </ac:spMkLst>
        </pc:spChg>
        <pc:spChg chg="add mod">
          <ac:chgData name="raffaele calogero" userId="efc410ba21a252d6" providerId="LiveId" clId="{CDDB1EE5-A63B-924A-89AB-6C384E4CF8A6}" dt="2023-12-17T10:51:52.488" v="1829" actId="1036"/>
          <ac:spMkLst>
            <pc:docMk/>
            <pc:sldMk cId="502446105" sldId="263"/>
            <ac:spMk id="15" creationId="{E50CDE06-2D80-5CB3-28C5-BDD4C7509501}"/>
          </ac:spMkLst>
        </pc:spChg>
        <pc:spChg chg="add del mod">
          <ac:chgData name="raffaele calogero" userId="efc410ba21a252d6" providerId="LiveId" clId="{CDDB1EE5-A63B-924A-89AB-6C384E4CF8A6}" dt="2023-12-17T10:31:06.665" v="1457" actId="478"/>
          <ac:spMkLst>
            <pc:docMk/>
            <pc:sldMk cId="502446105" sldId="263"/>
            <ac:spMk id="17" creationId="{6F28BCB3-D76B-70B9-2CFA-3D19F960BE50}"/>
          </ac:spMkLst>
        </pc:spChg>
        <pc:spChg chg="add mod topLvl">
          <ac:chgData name="raffaele calogero" userId="efc410ba21a252d6" providerId="LiveId" clId="{CDDB1EE5-A63B-924A-89AB-6C384E4CF8A6}" dt="2023-12-17T10:43:17.642" v="1719" actId="164"/>
          <ac:spMkLst>
            <pc:docMk/>
            <pc:sldMk cId="502446105" sldId="263"/>
            <ac:spMk id="18" creationId="{9D480223-0E37-D002-5B80-E3AF660BD1CF}"/>
          </ac:spMkLst>
        </pc:spChg>
        <pc:spChg chg="add mod topLvl">
          <ac:chgData name="raffaele calogero" userId="efc410ba21a252d6" providerId="LiveId" clId="{CDDB1EE5-A63B-924A-89AB-6C384E4CF8A6}" dt="2023-12-17T10:43:17.642" v="1719" actId="164"/>
          <ac:spMkLst>
            <pc:docMk/>
            <pc:sldMk cId="502446105" sldId="263"/>
            <ac:spMk id="19" creationId="{49F71203-CDEB-BC00-E3E6-D4E0E16424E7}"/>
          </ac:spMkLst>
        </pc:spChg>
        <pc:spChg chg="add mod topLvl">
          <ac:chgData name="raffaele calogero" userId="efc410ba21a252d6" providerId="LiveId" clId="{CDDB1EE5-A63B-924A-89AB-6C384E4CF8A6}" dt="2023-12-17T10:43:17.642" v="1719" actId="164"/>
          <ac:spMkLst>
            <pc:docMk/>
            <pc:sldMk cId="502446105" sldId="263"/>
            <ac:spMk id="20" creationId="{52A60A1C-8E60-3B96-550C-948E10093238}"/>
          </ac:spMkLst>
        </pc:spChg>
        <pc:spChg chg="add mod topLvl">
          <ac:chgData name="raffaele calogero" userId="efc410ba21a252d6" providerId="LiveId" clId="{CDDB1EE5-A63B-924A-89AB-6C384E4CF8A6}" dt="2023-12-17T10:43:17.642" v="1719" actId="164"/>
          <ac:spMkLst>
            <pc:docMk/>
            <pc:sldMk cId="502446105" sldId="263"/>
            <ac:spMk id="21" creationId="{B8D7C009-4D88-04E6-28F0-F65044C118D3}"/>
          </ac:spMkLst>
        </pc:spChg>
        <pc:spChg chg="add mod topLvl">
          <ac:chgData name="raffaele calogero" userId="efc410ba21a252d6" providerId="LiveId" clId="{CDDB1EE5-A63B-924A-89AB-6C384E4CF8A6}" dt="2023-12-17T10:43:17.642" v="1719" actId="164"/>
          <ac:spMkLst>
            <pc:docMk/>
            <pc:sldMk cId="502446105" sldId="263"/>
            <ac:spMk id="22" creationId="{1C773B4C-47E7-0ED8-A89F-2C9D86336914}"/>
          </ac:spMkLst>
        </pc:spChg>
        <pc:spChg chg="add mod topLvl">
          <ac:chgData name="raffaele calogero" userId="efc410ba21a252d6" providerId="LiveId" clId="{CDDB1EE5-A63B-924A-89AB-6C384E4CF8A6}" dt="2023-12-17T10:43:17.642" v="1719" actId="164"/>
          <ac:spMkLst>
            <pc:docMk/>
            <pc:sldMk cId="502446105" sldId="263"/>
            <ac:spMk id="23" creationId="{D4E61151-2830-5D51-D3DB-348B2929FE60}"/>
          </ac:spMkLst>
        </pc:spChg>
        <pc:spChg chg="add mod topLvl">
          <ac:chgData name="raffaele calogero" userId="efc410ba21a252d6" providerId="LiveId" clId="{CDDB1EE5-A63B-924A-89AB-6C384E4CF8A6}" dt="2023-12-17T10:43:17.642" v="1719" actId="164"/>
          <ac:spMkLst>
            <pc:docMk/>
            <pc:sldMk cId="502446105" sldId="263"/>
            <ac:spMk id="24" creationId="{5309FE00-B832-48F7-68BD-8A96F2A3C9D7}"/>
          </ac:spMkLst>
        </pc:spChg>
        <pc:spChg chg="add mod topLvl">
          <ac:chgData name="raffaele calogero" userId="efc410ba21a252d6" providerId="LiveId" clId="{CDDB1EE5-A63B-924A-89AB-6C384E4CF8A6}" dt="2023-12-17T10:43:17.642" v="1719" actId="164"/>
          <ac:spMkLst>
            <pc:docMk/>
            <pc:sldMk cId="502446105" sldId="263"/>
            <ac:spMk id="25" creationId="{02F1202B-2ACE-43C2-BBA2-BF3E85C86FF9}"/>
          </ac:spMkLst>
        </pc:spChg>
        <pc:spChg chg="add mod topLvl">
          <ac:chgData name="raffaele calogero" userId="efc410ba21a252d6" providerId="LiveId" clId="{CDDB1EE5-A63B-924A-89AB-6C384E4CF8A6}" dt="2023-12-17T10:43:17.642" v="1719" actId="164"/>
          <ac:spMkLst>
            <pc:docMk/>
            <pc:sldMk cId="502446105" sldId="263"/>
            <ac:spMk id="26" creationId="{41247393-6D1C-C104-A335-2731FCD3D623}"/>
          </ac:spMkLst>
        </pc:spChg>
        <pc:spChg chg="add mod topLvl">
          <ac:chgData name="raffaele calogero" userId="efc410ba21a252d6" providerId="LiveId" clId="{CDDB1EE5-A63B-924A-89AB-6C384E4CF8A6}" dt="2023-12-17T10:43:17.642" v="1719" actId="164"/>
          <ac:spMkLst>
            <pc:docMk/>
            <pc:sldMk cId="502446105" sldId="263"/>
            <ac:spMk id="27" creationId="{80F6F35E-3E9F-3EC1-D9A5-271E42CF40A6}"/>
          </ac:spMkLst>
        </pc:spChg>
        <pc:spChg chg="add mod topLvl">
          <ac:chgData name="raffaele calogero" userId="efc410ba21a252d6" providerId="LiveId" clId="{CDDB1EE5-A63B-924A-89AB-6C384E4CF8A6}" dt="2023-12-17T10:43:17.642" v="1719" actId="164"/>
          <ac:spMkLst>
            <pc:docMk/>
            <pc:sldMk cId="502446105" sldId="263"/>
            <ac:spMk id="28" creationId="{A52CC0A4-0E41-3543-984E-D68809D71665}"/>
          </ac:spMkLst>
        </pc:spChg>
        <pc:spChg chg="add mod topLvl">
          <ac:chgData name="raffaele calogero" userId="efc410ba21a252d6" providerId="LiveId" clId="{CDDB1EE5-A63B-924A-89AB-6C384E4CF8A6}" dt="2023-12-17T10:43:17.642" v="1719" actId="164"/>
          <ac:spMkLst>
            <pc:docMk/>
            <pc:sldMk cId="502446105" sldId="263"/>
            <ac:spMk id="29" creationId="{10881DEA-CD9F-999E-C799-F3425F787E98}"/>
          </ac:spMkLst>
        </pc:spChg>
        <pc:spChg chg="add mod topLvl">
          <ac:chgData name="raffaele calogero" userId="efc410ba21a252d6" providerId="LiveId" clId="{CDDB1EE5-A63B-924A-89AB-6C384E4CF8A6}" dt="2023-12-17T10:48:46.597" v="1759" actId="1035"/>
          <ac:spMkLst>
            <pc:docMk/>
            <pc:sldMk cId="502446105" sldId="263"/>
            <ac:spMk id="30" creationId="{73B06527-0F80-60F6-D266-6C5626CFF664}"/>
          </ac:spMkLst>
        </pc:spChg>
        <pc:spChg chg="add mod topLvl">
          <ac:chgData name="raffaele calogero" userId="efc410ba21a252d6" providerId="LiveId" clId="{CDDB1EE5-A63B-924A-89AB-6C384E4CF8A6}" dt="2023-12-17T10:48:46.597" v="1759" actId="1035"/>
          <ac:spMkLst>
            <pc:docMk/>
            <pc:sldMk cId="502446105" sldId="263"/>
            <ac:spMk id="31" creationId="{272FB8B1-7243-05F5-9D3F-4E6A8FE426D7}"/>
          </ac:spMkLst>
        </pc:spChg>
        <pc:spChg chg="add mod topLvl">
          <ac:chgData name="raffaele calogero" userId="efc410ba21a252d6" providerId="LiveId" clId="{CDDB1EE5-A63B-924A-89AB-6C384E4CF8A6}" dt="2023-12-17T10:43:17.642" v="1719" actId="164"/>
          <ac:spMkLst>
            <pc:docMk/>
            <pc:sldMk cId="502446105" sldId="263"/>
            <ac:spMk id="32" creationId="{9365F247-B99B-5ED2-8262-0FFC9DD6E087}"/>
          </ac:spMkLst>
        </pc:spChg>
        <pc:spChg chg="add mod topLvl">
          <ac:chgData name="raffaele calogero" userId="efc410ba21a252d6" providerId="LiveId" clId="{CDDB1EE5-A63B-924A-89AB-6C384E4CF8A6}" dt="2023-12-17T10:43:17.642" v="1719" actId="164"/>
          <ac:spMkLst>
            <pc:docMk/>
            <pc:sldMk cId="502446105" sldId="263"/>
            <ac:spMk id="33" creationId="{D706B0C0-1488-3624-90FB-BC81C0E0867C}"/>
          </ac:spMkLst>
        </pc:spChg>
        <pc:spChg chg="add mod topLvl">
          <ac:chgData name="raffaele calogero" userId="efc410ba21a252d6" providerId="LiveId" clId="{CDDB1EE5-A63B-924A-89AB-6C384E4CF8A6}" dt="2023-12-17T10:43:17.642" v="1719" actId="164"/>
          <ac:spMkLst>
            <pc:docMk/>
            <pc:sldMk cId="502446105" sldId="263"/>
            <ac:spMk id="34" creationId="{6C9FAFA6-8FA0-67EA-5B07-F2D382FACB38}"/>
          </ac:spMkLst>
        </pc:spChg>
        <pc:spChg chg="add mod topLvl">
          <ac:chgData name="raffaele calogero" userId="efc410ba21a252d6" providerId="LiveId" clId="{CDDB1EE5-A63B-924A-89AB-6C384E4CF8A6}" dt="2023-12-17T10:43:17.642" v="1719" actId="164"/>
          <ac:spMkLst>
            <pc:docMk/>
            <pc:sldMk cId="502446105" sldId="263"/>
            <ac:spMk id="35" creationId="{43446117-00A1-AFA5-52CB-D568E8B0F8D7}"/>
          </ac:spMkLst>
        </pc:spChg>
        <pc:spChg chg="add mod topLvl">
          <ac:chgData name="raffaele calogero" userId="efc410ba21a252d6" providerId="LiveId" clId="{CDDB1EE5-A63B-924A-89AB-6C384E4CF8A6}" dt="2023-12-17T10:43:17.642" v="1719" actId="164"/>
          <ac:spMkLst>
            <pc:docMk/>
            <pc:sldMk cId="502446105" sldId="263"/>
            <ac:spMk id="36" creationId="{D769C780-C412-6A03-12F7-10BB008A9744}"/>
          </ac:spMkLst>
        </pc:spChg>
        <pc:spChg chg="add mod topLvl">
          <ac:chgData name="raffaele calogero" userId="efc410ba21a252d6" providerId="LiveId" clId="{CDDB1EE5-A63B-924A-89AB-6C384E4CF8A6}" dt="2023-12-17T10:43:17.642" v="1719" actId="164"/>
          <ac:spMkLst>
            <pc:docMk/>
            <pc:sldMk cId="502446105" sldId="263"/>
            <ac:spMk id="37" creationId="{CDC27C6D-413D-B2A5-5D08-31CE17AD6946}"/>
          </ac:spMkLst>
        </pc:spChg>
        <pc:spChg chg="add mod topLvl">
          <ac:chgData name="raffaele calogero" userId="efc410ba21a252d6" providerId="LiveId" clId="{CDDB1EE5-A63B-924A-89AB-6C384E4CF8A6}" dt="2023-12-17T10:43:17.642" v="1719" actId="164"/>
          <ac:spMkLst>
            <pc:docMk/>
            <pc:sldMk cId="502446105" sldId="263"/>
            <ac:spMk id="38" creationId="{7EDD573C-27D4-3C65-0685-9C0DEC41657A}"/>
          </ac:spMkLst>
        </pc:spChg>
        <pc:spChg chg="add mod topLvl">
          <ac:chgData name="raffaele calogero" userId="efc410ba21a252d6" providerId="LiveId" clId="{CDDB1EE5-A63B-924A-89AB-6C384E4CF8A6}" dt="2023-12-17T10:43:17.642" v="1719" actId="164"/>
          <ac:spMkLst>
            <pc:docMk/>
            <pc:sldMk cId="502446105" sldId="263"/>
            <ac:spMk id="39" creationId="{854CF4B7-C066-9B5A-653A-913C18D25F70}"/>
          </ac:spMkLst>
        </pc:spChg>
        <pc:grpChg chg="add mod">
          <ac:chgData name="raffaele calogero" userId="efc410ba21a252d6" providerId="LiveId" clId="{CDDB1EE5-A63B-924A-89AB-6C384E4CF8A6}" dt="2023-12-17T10:46:56.796" v="1730" actId="1076"/>
          <ac:grpSpMkLst>
            <pc:docMk/>
            <pc:sldMk cId="502446105" sldId="263"/>
            <ac:grpSpMk id="16" creationId="{ED56405A-8085-06D1-2F4C-A86DB29AA8A0}"/>
          </ac:grpSpMkLst>
        </pc:grpChg>
        <pc:grpChg chg="add del">
          <ac:chgData name="raffaele calogero" userId="efc410ba21a252d6" providerId="LiveId" clId="{CDDB1EE5-A63B-924A-89AB-6C384E4CF8A6}" dt="2023-12-17T10:43:17.642" v="1719" actId="164"/>
          <ac:grpSpMkLst>
            <pc:docMk/>
            <pc:sldMk cId="502446105" sldId="263"/>
            <ac:grpSpMk id="40" creationId="{1ECD1E5D-39C8-B639-C8A0-E0E3383368AD}"/>
          </ac:grpSpMkLst>
        </pc:grpChg>
        <pc:grpChg chg="add mod">
          <ac:chgData name="raffaele calogero" userId="efc410ba21a252d6" providerId="LiveId" clId="{CDDB1EE5-A63B-924A-89AB-6C384E4CF8A6}" dt="2023-12-17T10:46:56.796" v="1730" actId="1076"/>
          <ac:grpSpMkLst>
            <pc:docMk/>
            <pc:sldMk cId="502446105" sldId="263"/>
            <ac:grpSpMk id="41" creationId="{E894A977-C800-2D24-7631-7C804AEC446A}"/>
          </ac:grpSpMkLst>
        </pc:grpChg>
        <pc:picChg chg="add mod modCrop">
          <ac:chgData name="raffaele calogero" userId="efc410ba21a252d6" providerId="LiveId" clId="{CDDB1EE5-A63B-924A-89AB-6C384E4CF8A6}" dt="2023-12-17T10:23:14.120" v="1319" actId="1076"/>
          <ac:picMkLst>
            <pc:docMk/>
            <pc:sldMk cId="502446105" sldId="263"/>
            <ac:picMk id="3" creationId="{4D73494E-EC31-FD2C-7057-FC7A42764BB3}"/>
          </ac:picMkLst>
        </pc:picChg>
        <pc:picChg chg="add mod topLvl modCrop">
          <ac:chgData name="raffaele calogero" userId="efc410ba21a252d6" providerId="LiveId" clId="{CDDB1EE5-A63B-924A-89AB-6C384E4CF8A6}" dt="2023-12-17T10:44:46.474" v="1728" actId="732"/>
          <ac:picMkLst>
            <pc:docMk/>
            <pc:sldMk cId="502446105" sldId="263"/>
            <ac:picMk id="5" creationId="{818C4436-E627-D021-57E5-6712253213F2}"/>
          </ac:picMkLst>
        </pc:picChg>
      </pc:sldChg>
      <pc:sldChg chg="addSp delSp modSp add mod modNotesTx">
        <pc:chgData name="raffaele calogero" userId="efc410ba21a252d6" providerId="LiveId" clId="{CDDB1EE5-A63B-924A-89AB-6C384E4CF8A6}" dt="2023-12-05T11:18:40.963" v="1301" actId="20577"/>
        <pc:sldMkLst>
          <pc:docMk/>
          <pc:sldMk cId="656566767" sldId="833311850"/>
        </pc:sldMkLst>
        <pc:spChg chg="mod">
          <ac:chgData name="raffaele calogero" userId="efc410ba21a252d6" providerId="LiveId" clId="{CDDB1EE5-A63B-924A-89AB-6C384E4CF8A6}" dt="2023-12-05T07:34:43.071" v="19" actId="1076"/>
          <ac:spMkLst>
            <pc:docMk/>
            <pc:sldMk cId="656566767" sldId="833311850"/>
            <ac:spMk id="9" creationId="{7BC5D38F-EB02-543E-6316-9B3E3F56F7A3}"/>
          </ac:spMkLst>
        </pc:spChg>
        <pc:spChg chg="mod">
          <ac:chgData name="raffaele calogero" userId="efc410ba21a252d6" providerId="LiveId" clId="{CDDB1EE5-A63B-924A-89AB-6C384E4CF8A6}" dt="2023-12-05T07:34:43.071" v="19" actId="1076"/>
          <ac:spMkLst>
            <pc:docMk/>
            <pc:sldMk cId="656566767" sldId="833311850"/>
            <ac:spMk id="10" creationId="{A3CDADF3-951B-68EA-B988-A4477D972B3C}"/>
          </ac:spMkLst>
        </pc:spChg>
        <pc:spChg chg="mod">
          <ac:chgData name="raffaele calogero" userId="efc410ba21a252d6" providerId="LiveId" clId="{CDDB1EE5-A63B-924A-89AB-6C384E4CF8A6}" dt="2023-12-05T07:34:43.071" v="19" actId="1076"/>
          <ac:spMkLst>
            <pc:docMk/>
            <pc:sldMk cId="656566767" sldId="833311850"/>
            <ac:spMk id="11" creationId="{17CE1DED-0D21-B566-B00C-567DBD54DF0A}"/>
          </ac:spMkLst>
        </pc:spChg>
        <pc:spChg chg="mod">
          <ac:chgData name="raffaele calogero" userId="efc410ba21a252d6" providerId="LiveId" clId="{CDDB1EE5-A63B-924A-89AB-6C384E4CF8A6}" dt="2023-12-05T07:34:43.071" v="19" actId="1076"/>
          <ac:spMkLst>
            <pc:docMk/>
            <pc:sldMk cId="656566767" sldId="833311850"/>
            <ac:spMk id="12" creationId="{BAB5DD64-8C6C-A817-9DAB-FDB64E31FD17}"/>
          </ac:spMkLst>
        </pc:spChg>
        <pc:spChg chg="mod">
          <ac:chgData name="raffaele calogero" userId="efc410ba21a252d6" providerId="LiveId" clId="{CDDB1EE5-A63B-924A-89AB-6C384E4CF8A6}" dt="2023-12-05T07:34:43.071" v="19" actId="1076"/>
          <ac:spMkLst>
            <pc:docMk/>
            <pc:sldMk cId="656566767" sldId="833311850"/>
            <ac:spMk id="13" creationId="{D8C0D7E1-1525-249D-4186-34CBF9D20412}"/>
          </ac:spMkLst>
        </pc:spChg>
        <pc:spChg chg="mod topLvl">
          <ac:chgData name="raffaele calogero" userId="efc410ba21a252d6" providerId="LiveId" clId="{CDDB1EE5-A63B-924A-89AB-6C384E4CF8A6}" dt="2023-12-05T07:34:55.074" v="21" actId="1076"/>
          <ac:spMkLst>
            <pc:docMk/>
            <pc:sldMk cId="656566767" sldId="833311850"/>
            <ac:spMk id="14" creationId="{11B15B55-62D2-1F37-07E5-7E94C169D41C}"/>
          </ac:spMkLst>
        </pc:spChg>
        <pc:spChg chg="del">
          <ac:chgData name="raffaele calogero" userId="efc410ba21a252d6" providerId="LiveId" clId="{CDDB1EE5-A63B-924A-89AB-6C384E4CF8A6}" dt="2023-12-05T07:34:04.807" v="8" actId="478"/>
          <ac:spMkLst>
            <pc:docMk/>
            <pc:sldMk cId="656566767" sldId="833311850"/>
            <ac:spMk id="27" creationId="{0DAC1D46-14F8-1C94-4ED2-AB0C6AD01FF1}"/>
          </ac:spMkLst>
        </pc:spChg>
        <pc:spChg chg="del mod">
          <ac:chgData name="raffaele calogero" userId="efc410ba21a252d6" providerId="LiveId" clId="{CDDB1EE5-A63B-924A-89AB-6C384E4CF8A6}" dt="2023-12-05T07:35:15.362" v="25" actId="478"/>
          <ac:spMkLst>
            <pc:docMk/>
            <pc:sldMk cId="656566767" sldId="833311850"/>
            <ac:spMk id="28" creationId="{D442514C-BEA8-CA30-A85E-6788CA3A788E}"/>
          </ac:spMkLst>
        </pc:spChg>
        <pc:spChg chg="del mod topLvl">
          <ac:chgData name="raffaele calogero" userId="efc410ba21a252d6" providerId="LiveId" clId="{CDDB1EE5-A63B-924A-89AB-6C384E4CF8A6}" dt="2023-12-05T07:35:12.928" v="24" actId="478"/>
          <ac:spMkLst>
            <pc:docMk/>
            <pc:sldMk cId="656566767" sldId="833311850"/>
            <ac:spMk id="29" creationId="{2D9662A6-B3A4-F4F1-AE6B-E41F61AE898C}"/>
          </ac:spMkLst>
        </pc:spChg>
        <pc:spChg chg="add del mod">
          <ac:chgData name="raffaele calogero" userId="efc410ba21a252d6" providerId="LiveId" clId="{CDDB1EE5-A63B-924A-89AB-6C384E4CF8A6}" dt="2023-12-05T07:34:26.742" v="15" actId="767"/>
          <ac:spMkLst>
            <pc:docMk/>
            <pc:sldMk cId="656566767" sldId="833311850"/>
            <ac:spMk id="33" creationId="{9A7E56BD-4182-78DA-9714-DD9D5EBF7DA5}"/>
          </ac:spMkLst>
        </pc:spChg>
        <pc:spChg chg="add mod">
          <ac:chgData name="raffaele calogero" userId="efc410ba21a252d6" providerId="LiveId" clId="{CDDB1EE5-A63B-924A-89AB-6C384E4CF8A6}" dt="2023-12-05T07:35:54.959" v="59" actId="1035"/>
          <ac:spMkLst>
            <pc:docMk/>
            <pc:sldMk cId="656566767" sldId="833311850"/>
            <ac:spMk id="34" creationId="{18E1A546-147D-AC80-D6A2-88967FC1F1B0}"/>
          </ac:spMkLst>
        </pc:spChg>
        <pc:spChg chg="add mod">
          <ac:chgData name="raffaele calogero" userId="efc410ba21a252d6" providerId="LiveId" clId="{CDDB1EE5-A63B-924A-89AB-6C384E4CF8A6}" dt="2023-12-05T07:35:54.959" v="59" actId="1035"/>
          <ac:spMkLst>
            <pc:docMk/>
            <pc:sldMk cId="656566767" sldId="833311850"/>
            <ac:spMk id="35" creationId="{656EF2E9-B28B-069E-0C41-031AF7A5FC44}"/>
          </ac:spMkLst>
        </pc:spChg>
        <pc:spChg chg="add mod">
          <ac:chgData name="raffaele calogero" userId="efc410ba21a252d6" providerId="LiveId" clId="{CDDB1EE5-A63B-924A-89AB-6C384E4CF8A6}" dt="2023-12-05T07:46:12.707" v="705" actId="1076"/>
          <ac:spMkLst>
            <pc:docMk/>
            <pc:sldMk cId="656566767" sldId="833311850"/>
            <ac:spMk id="39" creationId="{FADF4476-1E73-6E2C-4F91-B3A4EE6F07C5}"/>
          </ac:spMkLst>
        </pc:spChg>
        <pc:spChg chg="add mod">
          <ac:chgData name="raffaele calogero" userId="efc410ba21a252d6" providerId="LiveId" clId="{CDDB1EE5-A63B-924A-89AB-6C384E4CF8A6}" dt="2023-12-05T07:46:50.807" v="716" actId="1076"/>
          <ac:spMkLst>
            <pc:docMk/>
            <pc:sldMk cId="656566767" sldId="833311850"/>
            <ac:spMk id="40" creationId="{0DB73CF4-63C6-322A-F46F-EB04143FC9FF}"/>
          </ac:spMkLst>
        </pc:spChg>
        <pc:spChg chg="add mod">
          <ac:chgData name="raffaele calogero" userId="efc410ba21a252d6" providerId="LiveId" clId="{CDDB1EE5-A63B-924A-89AB-6C384E4CF8A6}" dt="2023-12-05T07:46:17.805" v="710" actId="1035"/>
          <ac:spMkLst>
            <pc:docMk/>
            <pc:sldMk cId="656566767" sldId="833311850"/>
            <ac:spMk id="41" creationId="{9C5B1DEF-2AA6-94C1-ECF9-955019BA74B1}"/>
          </ac:spMkLst>
        </pc:spChg>
        <pc:spChg chg="add mod">
          <ac:chgData name="raffaele calogero" userId="efc410ba21a252d6" providerId="LiveId" clId="{CDDB1EE5-A63B-924A-89AB-6C384E4CF8A6}" dt="2023-12-05T07:46:54.790" v="717" actId="1076"/>
          <ac:spMkLst>
            <pc:docMk/>
            <pc:sldMk cId="656566767" sldId="833311850"/>
            <ac:spMk id="42" creationId="{6757CB04-0AA9-74DF-26AB-F5B40D864AEA}"/>
          </ac:spMkLst>
        </pc:spChg>
        <pc:spChg chg="add mod">
          <ac:chgData name="raffaele calogero" userId="efc410ba21a252d6" providerId="LiveId" clId="{CDDB1EE5-A63B-924A-89AB-6C384E4CF8A6}" dt="2023-12-05T07:46:23.338" v="711" actId="1076"/>
          <ac:spMkLst>
            <pc:docMk/>
            <pc:sldMk cId="656566767" sldId="833311850"/>
            <ac:spMk id="43" creationId="{19715CDB-59AC-5FFF-C030-E1E04AB59C0B}"/>
          </ac:spMkLst>
        </pc:spChg>
        <pc:spChg chg="add mod">
          <ac:chgData name="raffaele calogero" userId="efc410ba21a252d6" providerId="LiveId" clId="{CDDB1EE5-A63B-924A-89AB-6C384E4CF8A6}" dt="2023-12-05T07:46:58.623" v="718" actId="1076"/>
          <ac:spMkLst>
            <pc:docMk/>
            <pc:sldMk cId="656566767" sldId="833311850"/>
            <ac:spMk id="44" creationId="{D20D6188-C181-71B7-7DA1-ABDF9DDD5233}"/>
          </ac:spMkLst>
        </pc:spChg>
        <pc:spChg chg="add mod">
          <ac:chgData name="raffaele calogero" userId="efc410ba21a252d6" providerId="LiveId" clId="{CDDB1EE5-A63B-924A-89AB-6C384E4CF8A6}" dt="2023-12-05T07:47:02.712" v="719" actId="1076"/>
          <ac:spMkLst>
            <pc:docMk/>
            <pc:sldMk cId="656566767" sldId="833311850"/>
            <ac:spMk id="45" creationId="{BB6C8676-B438-3F54-7AD3-71FEFBD0277F}"/>
          </ac:spMkLst>
        </pc:spChg>
        <pc:spChg chg="add mod">
          <ac:chgData name="raffaele calogero" userId="efc410ba21a252d6" providerId="LiveId" clId="{CDDB1EE5-A63B-924A-89AB-6C384E4CF8A6}" dt="2023-12-05T10:52:36.783" v="734" actId="1076"/>
          <ac:spMkLst>
            <pc:docMk/>
            <pc:sldMk cId="656566767" sldId="833311850"/>
            <ac:spMk id="46" creationId="{8FC1F20F-273A-F48E-4DD8-6FB6B2396254}"/>
          </ac:spMkLst>
        </pc:spChg>
        <pc:spChg chg="add mod">
          <ac:chgData name="raffaele calogero" userId="efc410ba21a252d6" providerId="LiveId" clId="{CDDB1EE5-A63B-924A-89AB-6C384E4CF8A6}" dt="2023-12-05T10:52:36.783" v="734" actId="1076"/>
          <ac:spMkLst>
            <pc:docMk/>
            <pc:sldMk cId="656566767" sldId="833311850"/>
            <ac:spMk id="47" creationId="{894D1459-1516-CB19-8554-52CD24BA78B8}"/>
          </ac:spMkLst>
        </pc:spChg>
        <pc:spChg chg="add mod">
          <ac:chgData name="raffaele calogero" userId="efc410ba21a252d6" providerId="LiveId" clId="{CDDB1EE5-A63B-924A-89AB-6C384E4CF8A6}" dt="2023-12-05T10:52:25.383" v="732" actId="14100"/>
          <ac:spMkLst>
            <pc:docMk/>
            <pc:sldMk cId="656566767" sldId="833311850"/>
            <ac:spMk id="48" creationId="{0598CFA4-B0D2-80BA-7CCD-95084E3E84AD}"/>
          </ac:spMkLst>
        </pc:spChg>
        <pc:spChg chg="add mod">
          <ac:chgData name="raffaele calogero" userId="efc410ba21a252d6" providerId="LiveId" clId="{CDDB1EE5-A63B-924A-89AB-6C384E4CF8A6}" dt="2023-12-05T11:18:40.963" v="1301" actId="20577"/>
          <ac:spMkLst>
            <pc:docMk/>
            <pc:sldMk cId="656566767" sldId="833311850"/>
            <ac:spMk id="49" creationId="{D59A622F-21E2-9848-48CC-E42DAC2A5614}"/>
          </ac:spMkLst>
        </pc:spChg>
        <pc:spChg chg="add mod">
          <ac:chgData name="raffaele calogero" userId="efc410ba21a252d6" providerId="LiveId" clId="{CDDB1EE5-A63B-924A-89AB-6C384E4CF8A6}" dt="2023-12-05T10:56:22.767" v="830" actId="1036"/>
          <ac:spMkLst>
            <pc:docMk/>
            <pc:sldMk cId="656566767" sldId="833311850"/>
            <ac:spMk id="50" creationId="{B4C84EDE-F0BF-E0E1-FFED-97E17B2C3E87}"/>
          </ac:spMkLst>
        </pc:spChg>
        <pc:spChg chg="add mod">
          <ac:chgData name="raffaele calogero" userId="efc410ba21a252d6" providerId="LiveId" clId="{CDDB1EE5-A63B-924A-89AB-6C384E4CF8A6}" dt="2023-12-05T10:53:08.203" v="747" actId="1076"/>
          <ac:spMkLst>
            <pc:docMk/>
            <pc:sldMk cId="656566767" sldId="833311850"/>
            <ac:spMk id="51" creationId="{E57E03E2-4EA9-477D-9539-1D2FE16B75EF}"/>
          </ac:spMkLst>
        </pc:spChg>
        <pc:spChg chg="add mod">
          <ac:chgData name="raffaele calogero" userId="efc410ba21a252d6" providerId="LiveId" clId="{CDDB1EE5-A63B-924A-89AB-6C384E4CF8A6}" dt="2023-12-05T10:53:20.257" v="749" actId="1076"/>
          <ac:spMkLst>
            <pc:docMk/>
            <pc:sldMk cId="656566767" sldId="833311850"/>
            <ac:spMk id="52" creationId="{E95C29C5-96F0-2E39-9033-53CDBF7BB158}"/>
          </ac:spMkLst>
        </pc:spChg>
        <pc:spChg chg="add mod">
          <ac:chgData name="raffaele calogero" userId="efc410ba21a252d6" providerId="LiveId" clId="{CDDB1EE5-A63B-924A-89AB-6C384E4CF8A6}" dt="2023-12-05T10:53:20.257" v="749" actId="1076"/>
          <ac:spMkLst>
            <pc:docMk/>
            <pc:sldMk cId="656566767" sldId="833311850"/>
            <ac:spMk id="53" creationId="{BD784374-CBC7-DB10-0931-6494053C964B}"/>
          </ac:spMkLst>
        </pc:spChg>
        <pc:spChg chg="add mod">
          <ac:chgData name="raffaele calogero" userId="efc410ba21a252d6" providerId="LiveId" clId="{CDDB1EE5-A63B-924A-89AB-6C384E4CF8A6}" dt="2023-12-05T10:53:56.203" v="760" actId="14100"/>
          <ac:spMkLst>
            <pc:docMk/>
            <pc:sldMk cId="656566767" sldId="833311850"/>
            <ac:spMk id="54" creationId="{60D33CB9-B821-8447-FB40-DC0AA5B7216E}"/>
          </ac:spMkLst>
        </pc:spChg>
        <pc:spChg chg="add mod">
          <ac:chgData name="raffaele calogero" userId="efc410ba21a252d6" providerId="LiveId" clId="{CDDB1EE5-A63B-924A-89AB-6C384E4CF8A6}" dt="2023-12-05T10:54:06.605" v="762" actId="1076"/>
          <ac:spMkLst>
            <pc:docMk/>
            <pc:sldMk cId="656566767" sldId="833311850"/>
            <ac:spMk id="55" creationId="{316AB32F-4615-19E7-1E1C-2D97BA858113}"/>
          </ac:spMkLst>
        </pc:spChg>
        <pc:spChg chg="add mod">
          <ac:chgData name="raffaele calogero" userId="efc410ba21a252d6" providerId="LiveId" clId="{CDDB1EE5-A63B-924A-89AB-6C384E4CF8A6}" dt="2023-12-05T10:54:06.605" v="762" actId="1076"/>
          <ac:spMkLst>
            <pc:docMk/>
            <pc:sldMk cId="656566767" sldId="833311850"/>
            <ac:spMk id="56" creationId="{F5D89BF9-69A2-1D96-49AF-42150691BAE0}"/>
          </ac:spMkLst>
        </pc:spChg>
        <pc:spChg chg="add mod">
          <ac:chgData name="raffaele calogero" userId="efc410ba21a252d6" providerId="LiveId" clId="{CDDB1EE5-A63B-924A-89AB-6C384E4CF8A6}" dt="2023-12-05T10:55:28.768" v="791" actId="14100"/>
          <ac:spMkLst>
            <pc:docMk/>
            <pc:sldMk cId="656566767" sldId="833311850"/>
            <ac:spMk id="57" creationId="{3C5B93DB-ACDC-9CA1-6599-68BDAEF993BF}"/>
          </ac:spMkLst>
        </pc:spChg>
        <pc:spChg chg="add mod">
          <ac:chgData name="raffaele calogero" userId="efc410ba21a252d6" providerId="LiveId" clId="{CDDB1EE5-A63B-924A-89AB-6C384E4CF8A6}" dt="2023-12-05T10:56:17.320" v="817" actId="1076"/>
          <ac:spMkLst>
            <pc:docMk/>
            <pc:sldMk cId="656566767" sldId="833311850"/>
            <ac:spMk id="58" creationId="{97F527F3-2242-33EE-1E23-E6AA58E22A7C}"/>
          </ac:spMkLst>
        </pc:spChg>
        <pc:grpChg chg="mod topLvl">
          <ac:chgData name="raffaele calogero" userId="efc410ba21a252d6" providerId="LiveId" clId="{CDDB1EE5-A63B-924A-89AB-6C384E4CF8A6}" dt="2023-12-05T07:35:07.746" v="23" actId="14100"/>
          <ac:grpSpMkLst>
            <pc:docMk/>
            <pc:sldMk cId="656566767" sldId="833311850"/>
            <ac:grpSpMk id="22" creationId="{091D6CAB-21FF-1BDA-542B-C7254ADDE0B5}"/>
          </ac:grpSpMkLst>
        </pc:grpChg>
        <pc:grpChg chg="del">
          <ac:chgData name="raffaele calogero" userId="efc410ba21a252d6" providerId="LiveId" clId="{CDDB1EE5-A63B-924A-89AB-6C384E4CF8A6}" dt="2023-12-05T07:34:04.807" v="8" actId="478"/>
          <ac:grpSpMkLst>
            <pc:docMk/>
            <pc:sldMk cId="656566767" sldId="833311850"/>
            <ac:grpSpMk id="31" creationId="{2D5269E5-2C72-FDFA-6A6A-7ACCDFDE95C4}"/>
          </ac:grpSpMkLst>
        </pc:grpChg>
        <pc:grpChg chg="add del mod">
          <ac:chgData name="raffaele calogero" userId="efc410ba21a252d6" providerId="LiveId" clId="{CDDB1EE5-A63B-924A-89AB-6C384E4CF8A6}" dt="2023-12-05T07:34:49.255" v="20" actId="165"/>
          <ac:grpSpMkLst>
            <pc:docMk/>
            <pc:sldMk cId="656566767" sldId="833311850"/>
            <ac:grpSpMk id="32" creationId="{46A3F4F8-EE4A-1487-0327-6342F59415E4}"/>
          </ac:grpSpMkLst>
        </pc:grpChg>
        <pc:grpChg chg="add mod">
          <ac:chgData name="raffaele calogero" userId="efc410ba21a252d6" providerId="LiveId" clId="{CDDB1EE5-A63B-924A-89AB-6C384E4CF8A6}" dt="2023-12-05T07:41:59.433" v="631" actId="1076"/>
          <ac:grpSpMkLst>
            <pc:docMk/>
            <pc:sldMk cId="656566767" sldId="833311850"/>
            <ac:grpSpMk id="36" creationId="{D734E5C9-3E6E-E968-BE91-67C3DA2DB20F}"/>
          </ac:grpSpMkLst>
        </pc:grpChg>
        <pc:grpChg chg="add mod">
          <ac:chgData name="raffaele calogero" userId="efc410ba21a252d6" providerId="LiveId" clId="{CDDB1EE5-A63B-924A-89AB-6C384E4CF8A6}" dt="2023-12-05T10:56:37.346" v="838" actId="1035"/>
          <ac:grpSpMkLst>
            <pc:docMk/>
            <pc:sldMk cId="656566767" sldId="833311850"/>
            <ac:grpSpMk id="59" creationId="{9CFACAB8-14AE-3C57-70F9-3D495B8544C7}"/>
          </ac:grpSpMkLst>
        </pc:grpChg>
        <pc:picChg chg="mod">
          <ac:chgData name="raffaele calogero" userId="efc410ba21a252d6" providerId="LiveId" clId="{CDDB1EE5-A63B-924A-89AB-6C384E4CF8A6}" dt="2023-12-05T07:34:43.071" v="19" actId="1076"/>
          <ac:picMkLst>
            <pc:docMk/>
            <pc:sldMk cId="656566767" sldId="833311850"/>
            <ac:picMk id="5" creationId="{E9844F3B-9254-B189-10D4-C138BC0F3DC4}"/>
          </ac:picMkLst>
        </pc:picChg>
        <pc:picChg chg="mod">
          <ac:chgData name="raffaele calogero" userId="efc410ba21a252d6" providerId="LiveId" clId="{CDDB1EE5-A63B-924A-89AB-6C384E4CF8A6}" dt="2023-12-05T07:34:36.154" v="18" actId="1076"/>
          <ac:picMkLst>
            <pc:docMk/>
            <pc:sldMk cId="656566767" sldId="833311850"/>
            <ac:picMk id="6" creationId="{F3FF4C9A-5B20-6958-8A88-AC7A0BE3B422}"/>
          </ac:picMkLst>
        </pc:picChg>
        <pc:picChg chg="del">
          <ac:chgData name="raffaele calogero" userId="efc410ba21a252d6" providerId="LiveId" clId="{CDDB1EE5-A63B-924A-89AB-6C384E4CF8A6}" dt="2023-12-05T07:34:04.807" v="8" actId="478"/>
          <ac:picMkLst>
            <pc:docMk/>
            <pc:sldMk cId="656566767" sldId="833311850"/>
            <ac:picMk id="8" creationId="{AD3EDF33-A4D3-A63E-B886-9321DD411245}"/>
          </ac:picMkLst>
        </pc:picChg>
        <pc:picChg chg="add mod modCrop">
          <ac:chgData name="raffaele calogero" userId="efc410ba21a252d6" providerId="LiveId" clId="{CDDB1EE5-A63B-924A-89AB-6C384E4CF8A6}" dt="2023-12-05T07:46:07.698" v="704" actId="1076"/>
          <ac:picMkLst>
            <pc:docMk/>
            <pc:sldMk cId="656566767" sldId="833311850"/>
            <ac:picMk id="38" creationId="{BFF33D9F-FF57-00CB-4EBC-3CA44E52B2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EB7C8-8671-214F-8BD4-A8FA855891D9}" type="datetimeFigureOut">
              <a:rPr lang="en-US" smtClean="0"/>
              <a:t>6/24/24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22E58-F7FB-294A-959E-FE4E57F0F865}" type="slidenum">
              <a:rPr lang="en-US" smtClean="0"/>
              <a:t>‹#›</a:t>
            </a:fld>
            <a:endParaRPr lang="en-US"/>
          </a:p>
        </p:txBody>
      </p:sp>
    </p:spTree>
    <p:extLst>
      <p:ext uri="{BB962C8B-B14F-4D97-AF65-F5344CB8AC3E}">
        <p14:creationId xmlns:p14="http://schemas.microsoft.com/office/powerpoint/2010/main" val="227144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sciencedirect.com/topics/medicine-and-dentistry/hcc827-cell-line" TargetMode="External"/><Relationship Id="rId3" Type="http://schemas.openxmlformats.org/officeDocument/2006/relationships/hyperlink" Target="https://pubmed.ncbi.nlm.nih.gov/22334442/" TargetMode="External"/><Relationship Id="rId7" Type="http://schemas.openxmlformats.org/officeDocument/2006/relationships/hyperlink" Target="https://pubmed.ncbi.nlm.nih.gov/31484165/"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pubmed.ncbi.nlm.nih.gov/20358631/" TargetMode="External"/><Relationship Id="rId5" Type="http://schemas.openxmlformats.org/officeDocument/2006/relationships/hyperlink" Target="https://pubmed.ncbi.nlm.nih.gov/25483995/" TargetMode="External"/><Relationship Id="rId4" Type="http://schemas.openxmlformats.org/officeDocument/2006/relationships/hyperlink" Target="https://pubmed.ncbi.nlm.nih.gov/26719536/"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sciencedirect.com/topics/medicine-and-dentistry/hcc827-cell-line" TargetMode="External"/><Relationship Id="rId3" Type="http://schemas.openxmlformats.org/officeDocument/2006/relationships/hyperlink" Target="https://pubmed.ncbi.nlm.nih.gov/22334442/" TargetMode="External"/><Relationship Id="rId7" Type="http://schemas.openxmlformats.org/officeDocument/2006/relationships/hyperlink" Target="https://pubmed.ncbi.nlm.nih.gov/31484165/"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pubmed.ncbi.nlm.nih.gov/20358631/" TargetMode="External"/><Relationship Id="rId5" Type="http://schemas.openxmlformats.org/officeDocument/2006/relationships/hyperlink" Target="https://pubmed.ncbi.nlm.nih.gov/25483995/" TargetMode="External"/><Relationship Id="rId4" Type="http://schemas.openxmlformats.org/officeDocument/2006/relationships/hyperlink" Target="https://pubmed.ncbi.nlm.nih.gov/2671953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2:” A) A549, B) CCL-185-IG, C) CRL5868, D) DV90, E) HCC78, F) HTB178, G) PC9 </a:t>
            </a:r>
          </a:p>
        </p:txBody>
      </p:sp>
      <p:sp>
        <p:nvSpPr>
          <p:cNvPr id="4" name="Slide Number Placeholder 3"/>
          <p:cNvSpPr>
            <a:spLocks noGrp="1"/>
          </p:cNvSpPr>
          <p:nvPr>
            <p:ph type="sldNum" sz="quarter" idx="5"/>
          </p:nvPr>
        </p:nvSpPr>
        <p:spPr/>
        <p:txBody>
          <a:bodyPr/>
          <a:lstStyle/>
          <a:p>
            <a:fld id="{84C22E58-F7FB-294A-959E-FE4E57F0F865}" type="slidenum">
              <a:rPr lang="en-US" smtClean="0"/>
              <a:t>6</a:t>
            </a:fld>
            <a:endParaRPr lang="en-US"/>
          </a:p>
        </p:txBody>
      </p:sp>
    </p:spTree>
    <p:extLst>
      <p:ext uri="{BB962C8B-B14F-4D97-AF65-F5344CB8AC3E}">
        <p14:creationId xmlns:p14="http://schemas.microsoft.com/office/powerpoint/2010/main" val="32465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3: BE1.500, 500 cells randomly selected from each of the seven cell lines experiment were combined in a unique dataset and clustered using Louvain modularity method. A) </a:t>
            </a:r>
            <a:r>
              <a:rPr lang="en-GB" b="0" i="0" dirty="0">
                <a:solidFill>
                  <a:srgbClr val="374151"/>
                </a:solidFill>
                <a:effectLst/>
                <a:latin typeface="Söhne"/>
              </a:rPr>
              <a:t>the clustering results are presented at a resolution of 0.1.</a:t>
            </a:r>
            <a:r>
              <a:rPr lang="en-US" dirty="0"/>
              <a:t> B) cell lines association to the clusters. </a:t>
            </a:r>
            <a:r>
              <a:rPr lang="en-GB" b="0" i="0" dirty="0">
                <a:solidFill>
                  <a:srgbClr val="374151"/>
                </a:solidFill>
                <a:effectLst/>
                <a:latin typeface="Söhne"/>
              </a:rPr>
              <a:t>A549 and CCL-185-IG are syngeneic, and despite the expression of ALK in CCL-185-IG, this alone does not lead to the segregation of A549 and CCL-185-IG into distinct clusters.</a:t>
            </a:r>
            <a:r>
              <a:rPr lang="en-US" dirty="0"/>
              <a:t> C) Hierarchical clustering of the clusters pseudo-bulks, </a:t>
            </a:r>
            <a:r>
              <a:rPr lang="en-GB" b="0" i="0" dirty="0">
                <a:solidFill>
                  <a:srgbClr val="374151"/>
                </a:solidFill>
                <a:effectLst/>
                <a:latin typeface="Söhne"/>
              </a:rPr>
              <a:t>generated by aggregating the expression levels of all cells within each cluster, and </a:t>
            </a:r>
            <a:r>
              <a:rPr lang="en-US" dirty="0"/>
              <a:t>the bulk transcriptomes of the cell lines downloaded from Cancer Cell Lines Encyclopedia (CCLE). The clustering was done using the best 100 positively expressed markers depicted by COMET software for each cluster. </a:t>
            </a:r>
          </a:p>
        </p:txBody>
      </p:sp>
      <p:sp>
        <p:nvSpPr>
          <p:cNvPr id="4" name="Slide Number Placeholder 3"/>
          <p:cNvSpPr>
            <a:spLocks noGrp="1"/>
          </p:cNvSpPr>
          <p:nvPr>
            <p:ph type="sldNum" sz="quarter" idx="5"/>
          </p:nvPr>
        </p:nvSpPr>
        <p:spPr/>
        <p:txBody>
          <a:bodyPr/>
          <a:lstStyle/>
          <a:p>
            <a:fld id="{84C22E58-F7FB-294A-959E-FE4E57F0F865}" type="slidenum">
              <a:rPr lang="en-US" smtClean="0"/>
              <a:t>7</a:t>
            </a:fld>
            <a:endParaRPr lang="en-US"/>
          </a:p>
        </p:txBody>
      </p:sp>
    </p:spTree>
    <p:extLst>
      <p:ext uri="{BB962C8B-B14F-4D97-AF65-F5344CB8AC3E}">
        <p14:creationId xmlns:p14="http://schemas.microsoft.com/office/powerpoint/2010/main" val="265105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Fig.4:  Evaluating the similarity among the BE1-500 pseudo-bulk, previously published pseudo-bulk generated for lung cancer single cell data and CCLE cell line bulk transcription profiling. A) Tian et al. 2019 [ref]. This dataset includes: </a:t>
            </a:r>
            <a:r>
              <a:rPr lang="en-GB" b="0" i="0" dirty="0">
                <a:solidFill>
                  <a:srgbClr val="3E3E3E"/>
                </a:solidFill>
                <a:effectLst/>
                <a:latin typeface="Helvetica" pitchFamily="2" charset="0"/>
              </a:rPr>
              <a:t>H2228 (PTPN3 KO [</a:t>
            </a:r>
            <a:r>
              <a:rPr lang="en-GB" b="0" i="1" u="sng" dirty="0">
                <a:solidFill>
                  <a:srgbClr val="060080"/>
                </a:solidFill>
                <a:effectLst/>
                <a:latin typeface="Helvetica" pitchFamily="2" charset="0"/>
                <a:hlinkClick r:id="rId3"/>
              </a:rPr>
              <a:t>Jung et al (2012)</a:t>
            </a:r>
            <a:r>
              <a:rPr lang="en-GB" b="0" i="0" dirty="0">
                <a:solidFill>
                  <a:srgbClr val="3E3E3E"/>
                </a:solidFill>
                <a:effectLst/>
                <a:latin typeface="Helvetica" pitchFamily="2" charset="0"/>
              </a:rPr>
              <a:t>], EML4-ALK Fusion </a:t>
            </a:r>
            <a:r>
              <a:rPr lang="en-GB" b="0" i="0" u="sng" dirty="0">
                <a:solidFill>
                  <a:srgbClr val="060080"/>
                </a:solidFill>
                <a:effectLst/>
                <a:latin typeface="Helvetica" pitchFamily="2" charset="0"/>
                <a:hlinkClick r:id="rId4"/>
              </a:rPr>
              <a:t>[</a:t>
            </a:r>
            <a:r>
              <a:rPr lang="en-GB" b="0" i="1" u="sng" dirty="0">
                <a:solidFill>
                  <a:srgbClr val="060080"/>
                </a:solidFill>
                <a:effectLst/>
                <a:latin typeface="Helvetica" pitchFamily="2" charset="0"/>
                <a:hlinkClick r:id="rId4"/>
              </a:rPr>
              <a:t>Isozaki et al (2015)</a:t>
            </a:r>
            <a:r>
              <a:rPr lang="en-GB" b="0" i="0" u="sng" dirty="0">
                <a:solidFill>
                  <a:srgbClr val="060080"/>
                </a:solidFill>
                <a:effectLst/>
                <a:latin typeface="Helvetica" pitchFamily="2" charset="0"/>
                <a:hlinkClick r:id="rId4"/>
              </a:rPr>
              <a:t>]</a:t>
            </a:r>
            <a:r>
              <a:rPr lang="en-GB" b="0" i="0" dirty="0">
                <a:solidFill>
                  <a:srgbClr val="3E3E3E"/>
                </a:solidFill>
                <a:effectLst/>
                <a:latin typeface="Helvetica" pitchFamily="2" charset="0"/>
              </a:rPr>
              <a:t>), H1975 (EGFR L858R and T790M mutations [</a:t>
            </a:r>
            <a:r>
              <a:rPr lang="en-GB" b="0" i="1" u="sng" dirty="0">
                <a:solidFill>
                  <a:srgbClr val="060080"/>
                </a:solidFill>
                <a:effectLst/>
                <a:latin typeface="Helvetica" pitchFamily="2" charset="0"/>
                <a:hlinkClick r:id="rId5"/>
              </a:rPr>
              <a:t>Zhao et al. 2015</a:t>
            </a:r>
            <a:r>
              <a:rPr lang="en-GB" b="0" i="0" dirty="0">
                <a:solidFill>
                  <a:srgbClr val="3E3E3E"/>
                </a:solidFill>
                <a:effectLst/>
                <a:latin typeface="Helvetica" pitchFamily="2" charset="0"/>
              </a:rPr>
              <a:t>]), A549 (KRAS p.G12S, growth and proliferation [</a:t>
            </a:r>
            <a:r>
              <a:rPr lang="en-GB" b="0" i="1" u="sng" dirty="0">
                <a:solidFill>
                  <a:srgbClr val="060080"/>
                </a:solidFill>
                <a:effectLst/>
                <a:latin typeface="Helvetica" pitchFamily="2" charset="0"/>
                <a:hlinkClick r:id="rId6"/>
              </a:rPr>
              <a:t>Yoon et al. (2010)</a:t>
            </a:r>
            <a:r>
              <a:rPr lang="en-GB" b="0" i="0" dirty="0">
                <a:solidFill>
                  <a:srgbClr val="3E3E3E"/>
                </a:solidFill>
                <a:effectLst/>
                <a:latin typeface="Helvetica" pitchFamily="2" charset="0"/>
              </a:rPr>
              <a:t>], H838 (KRASp.G12D [[</a:t>
            </a:r>
            <a:r>
              <a:rPr lang="en-GB" b="0" i="1" u="sng" dirty="0">
                <a:solidFill>
                  <a:srgbClr val="060080"/>
                </a:solidFill>
                <a:effectLst/>
                <a:latin typeface="Helvetica" pitchFamily="2" charset="0"/>
                <a:hlinkClick r:id="rId7"/>
              </a:rPr>
              <a:t>Wang et al. (2019)</a:t>
            </a:r>
            <a:r>
              <a:rPr lang="en-GB" b="0" i="0" dirty="0">
                <a:solidFill>
                  <a:srgbClr val="3E3E3E"/>
                </a:solidFill>
                <a:effectLst/>
                <a:latin typeface="Helvetica" pitchFamily="2" charset="0"/>
              </a:rPr>
              <a:t>]) and HCC827 (EGFR L858R mutation [</a:t>
            </a:r>
            <a:r>
              <a:rPr lang="en-GB" b="0" i="1" u="sng" dirty="0">
                <a:solidFill>
                  <a:srgbClr val="060080"/>
                </a:solidFill>
                <a:effectLst/>
                <a:latin typeface="Helvetica" pitchFamily="2" charset="0"/>
                <a:hlinkClick r:id="rId8"/>
              </a:rPr>
              <a:t>Juchum et al. (2015)</a:t>
            </a:r>
            <a:r>
              <a:rPr lang="en-GB" b="0" i="0" dirty="0">
                <a:solidFill>
                  <a:srgbClr val="3E3E3E"/>
                </a:solidFill>
                <a:effectLst/>
                <a:latin typeface="Helvetica" pitchFamily="2" charset="0"/>
              </a:rPr>
              <a:t>]) cell lines. B) pseudo-bulk data derived  from </a:t>
            </a:r>
            <a:r>
              <a:rPr lang="en-GB" b="0" i="0" dirty="0" err="1">
                <a:solidFill>
                  <a:srgbClr val="3E3E3E"/>
                </a:solidFill>
                <a:effectLst/>
                <a:latin typeface="Helvetica" pitchFamily="2" charset="0"/>
              </a:rPr>
              <a:t>scRNA-seq</a:t>
            </a:r>
            <a:r>
              <a:rPr lang="en-GB" b="0" i="0" dirty="0">
                <a:solidFill>
                  <a:srgbClr val="3E3E3E"/>
                </a:solidFill>
                <a:effectLst/>
                <a:latin typeface="Helvetica" pitchFamily="2" charset="0"/>
              </a:rPr>
              <a:t> published by </a:t>
            </a:r>
            <a:r>
              <a:rPr lang="en-GB" b="0" i="0" dirty="0">
                <a:solidFill>
                  <a:srgbClr val="000000"/>
                </a:solidFill>
                <a:effectLst/>
                <a:latin typeface="Verdana" panose="020B0604030504040204" pitchFamily="34" charset="0"/>
              </a:rPr>
              <a:t>Aissa et al. (2021)</a:t>
            </a:r>
            <a:r>
              <a:rPr lang="en-GB" b="0" i="0" dirty="0">
                <a:solidFill>
                  <a:srgbClr val="3E3E3E"/>
                </a:solidFill>
                <a:effectLst/>
                <a:latin typeface="Helvetica" pitchFamily="2" charset="0"/>
              </a:rPr>
              <a:t> GSM3972657, SM4494347, GSM3972651, GSM4869650 and </a:t>
            </a:r>
            <a:r>
              <a:rPr lang="en-GB" b="0" i="0" dirty="0">
                <a:solidFill>
                  <a:srgbClr val="000000"/>
                </a:solidFill>
                <a:effectLst/>
                <a:latin typeface="Verdana" panose="020B0604030504040204" pitchFamily="34" charset="0"/>
              </a:rPr>
              <a:t>Clark et al. (2023)</a:t>
            </a:r>
            <a:r>
              <a:rPr lang="en-GB" b="0" i="0" dirty="0">
                <a:solidFill>
                  <a:srgbClr val="3E3E3E"/>
                </a:solidFill>
                <a:effectLst/>
                <a:latin typeface="Helvetica" pitchFamily="2" charset="0"/>
              </a:rPr>
              <a:t> GSM3972674 </a:t>
            </a:r>
            <a:r>
              <a:rPr lang="en-GB" b="0" i="0" dirty="0">
                <a:solidFill>
                  <a:srgbClr val="000000"/>
                </a:solidFill>
                <a:effectLst/>
                <a:latin typeface="Verdana" panose="020B0604030504040204" pitchFamily="34" charset="0"/>
              </a:rPr>
              <a:t>and </a:t>
            </a:r>
            <a:r>
              <a:rPr lang="en-GB" b="0" i="0" dirty="0">
                <a:solidFill>
                  <a:srgbClr val="3E3E3E"/>
                </a:solidFill>
                <a:effectLst/>
                <a:latin typeface="Helvetica" pitchFamily="2" charset="0"/>
              </a:rPr>
              <a:t>GSM6106787</a:t>
            </a:r>
            <a:r>
              <a:rPr lang="en-GB" b="0" i="0" dirty="0">
                <a:solidFill>
                  <a:srgbClr val="000000"/>
                </a:solidFill>
                <a:effectLst/>
                <a:latin typeface="Verdana" panose="020B0604030504040204" pitchFamily="34" charset="0"/>
              </a:rPr>
              <a:t>.</a:t>
            </a:r>
            <a:endParaRPr lang="en-GB" b="0" i="0" dirty="0">
              <a:solidFill>
                <a:srgbClr val="3E3E3E"/>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E3E3E"/>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E3E3E"/>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E3E3E"/>
                </a:solidFill>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E3E3E"/>
              </a:solidFill>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84C22E58-F7FB-294A-959E-FE4E57F0F865}" type="slidenum">
              <a:rPr lang="en-US" smtClean="0"/>
              <a:t>8</a:t>
            </a:fld>
            <a:endParaRPr lang="en-US"/>
          </a:p>
        </p:txBody>
      </p:sp>
    </p:spTree>
    <p:extLst>
      <p:ext uri="{BB962C8B-B14F-4D97-AF65-F5344CB8AC3E}">
        <p14:creationId xmlns:p14="http://schemas.microsoft.com/office/powerpoint/2010/main" val="173720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Fig.4:  Evaluating the similarity among the BE1-500 pseudo-bulk, previously published pseudo-bulk generated for lung cancer single cell data and CCLE cell line bulk transcription profiling. A) Tian et al. 2019 [ref]. This dataset includes: </a:t>
            </a:r>
            <a:r>
              <a:rPr lang="en-GB" b="0" i="0" dirty="0">
                <a:solidFill>
                  <a:srgbClr val="3E3E3E"/>
                </a:solidFill>
                <a:effectLst/>
                <a:latin typeface="Helvetica" pitchFamily="2" charset="0"/>
              </a:rPr>
              <a:t>H2228 (PTPN3 KO [</a:t>
            </a:r>
            <a:r>
              <a:rPr lang="en-GB" b="0" i="1" u="sng" dirty="0">
                <a:solidFill>
                  <a:srgbClr val="060080"/>
                </a:solidFill>
                <a:effectLst/>
                <a:latin typeface="Helvetica" pitchFamily="2" charset="0"/>
                <a:hlinkClick r:id="rId3"/>
              </a:rPr>
              <a:t>Jung et al (2012)</a:t>
            </a:r>
            <a:r>
              <a:rPr lang="en-GB" b="0" i="0" dirty="0">
                <a:solidFill>
                  <a:srgbClr val="3E3E3E"/>
                </a:solidFill>
                <a:effectLst/>
                <a:latin typeface="Helvetica" pitchFamily="2" charset="0"/>
              </a:rPr>
              <a:t>], EML4-ALK Fusion </a:t>
            </a:r>
            <a:r>
              <a:rPr lang="en-GB" b="0" i="0" u="sng" dirty="0">
                <a:solidFill>
                  <a:srgbClr val="060080"/>
                </a:solidFill>
                <a:effectLst/>
                <a:latin typeface="Helvetica" pitchFamily="2" charset="0"/>
                <a:hlinkClick r:id="rId4"/>
              </a:rPr>
              <a:t>[</a:t>
            </a:r>
            <a:r>
              <a:rPr lang="en-GB" b="0" i="1" u="sng" dirty="0">
                <a:solidFill>
                  <a:srgbClr val="060080"/>
                </a:solidFill>
                <a:effectLst/>
                <a:latin typeface="Helvetica" pitchFamily="2" charset="0"/>
                <a:hlinkClick r:id="rId4"/>
              </a:rPr>
              <a:t>Isozaki et al (2015)</a:t>
            </a:r>
            <a:r>
              <a:rPr lang="en-GB" b="0" i="0" u="sng" dirty="0">
                <a:solidFill>
                  <a:srgbClr val="060080"/>
                </a:solidFill>
                <a:effectLst/>
                <a:latin typeface="Helvetica" pitchFamily="2" charset="0"/>
                <a:hlinkClick r:id="rId4"/>
              </a:rPr>
              <a:t>]</a:t>
            </a:r>
            <a:r>
              <a:rPr lang="en-GB" b="0" i="0" dirty="0">
                <a:solidFill>
                  <a:srgbClr val="3E3E3E"/>
                </a:solidFill>
                <a:effectLst/>
                <a:latin typeface="Helvetica" pitchFamily="2" charset="0"/>
              </a:rPr>
              <a:t>), H1975 (EGFR L858R and T790M mutations [</a:t>
            </a:r>
            <a:r>
              <a:rPr lang="en-GB" b="0" i="1" u="sng" dirty="0">
                <a:solidFill>
                  <a:srgbClr val="060080"/>
                </a:solidFill>
                <a:effectLst/>
                <a:latin typeface="Helvetica" pitchFamily="2" charset="0"/>
                <a:hlinkClick r:id="rId5"/>
              </a:rPr>
              <a:t>Zhao et al. 2015</a:t>
            </a:r>
            <a:r>
              <a:rPr lang="en-GB" b="0" i="0" dirty="0">
                <a:solidFill>
                  <a:srgbClr val="3E3E3E"/>
                </a:solidFill>
                <a:effectLst/>
                <a:latin typeface="Helvetica" pitchFamily="2" charset="0"/>
              </a:rPr>
              <a:t>]), A549 (KRAS p.G12S, growth and proliferation [</a:t>
            </a:r>
            <a:r>
              <a:rPr lang="en-GB" b="0" i="1" u="sng" dirty="0">
                <a:solidFill>
                  <a:srgbClr val="060080"/>
                </a:solidFill>
                <a:effectLst/>
                <a:latin typeface="Helvetica" pitchFamily="2" charset="0"/>
                <a:hlinkClick r:id="rId6"/>
              </a:rPr>
              <a:t>Yoon et al. (2010)</a:t>
            </a:r>
            <a:r>
              <a:rPr lang="en-GB" b="0" i="0" dirty="0">
                <a:solidFill>
                  <a:srgbClr val="3E3E3E"/>
                </a:solidFill>
                <a:effectLst/>
                <a:latin typeface="Helvetica" pitchFamily="2" charset="0"/>
              </a:rPr>
              <a:t>], H838 (KRASp.G12D [[</a:t>
            </a:r>
            <a:r>
              <a:rPr lang="en-GB" b="0" i="1" u="sng" dirty="0">
                <a:solidFill>
                  <a:srgbClr val="060080"/>
                </a:solidFill>
                <a:effectLst/>
                <a:latin typeface="Helvetica" pitchFamily="2" charset="0"/>
                <a:hlinkClick r:id="rId7"/>
              </a:rPr>
              <a:t>Wang et al. (2019)</a:t>
            </a:r>
            <a:r>
              <a:rPr lang="en-GB" b="0" i="0" dirty="0">
                <a:solidFill>
                  <a:srgbClr val="3E3E3E"/>
                </a:solidFill>
                <a:effectLst/>
                <a:latin typeface="Helvetica" pitchFamily="2" charset="0"/>
              </a:rPr>
              <a:t>]) and HCC827 (EGFR L858R mutation [</a:t>
            </a:r>
            <a:r>
              <a:rPr lang="en-GB" b="0" i="1" u="sng" dirty="0">
                <a:solidFill>
                  <a:srgbClr val="060080"/>
                </a:solidFill>
                <a:effectLst/>
                <a:latin typeface="Helvetica" pitchFamily="2" charset="0"/>
                <a:hlinkClick r:id="rId8"/>
              </a:rPr>
              <a:t>Juchum et al. (2015)</a:t>
            </a:r>
            <a:r>
              <a:rPr lang="en-GB" b="0" i="0" dirty="0">
                <a:solidFill>
                  <a:srgbClr val="3E3E3E"/>
                </a:solidFill>
                <a:effectLst/>
                <a:latin typeface="Helvetica" pitchFamily="2" charset="0"/>
              </a:rPr>
              <a:t>]) cell lines. B) pseudo-bulk data derived  from </a:t>
            </a:r>
            <a:r>
              <a:rPr lang="en-GB" b="0" i="0" dirty="0" err="1">
                <a:solidFill>
                  <a:srgbClr val="3E3E3E"/>
                </a:solidFill>
                <a:effectLst/>
                <a:latin typeface="Helvetica" pitchFamily="2" charset="0"/>
              </a:rPr>
              <a:t>scRNA-seq</a:t>
            </a:r>
            <a:r>
              <a:rPr lang="en-GB" b="0" i="0" dirty="0">
                <a:solidFill>
                  <a:srgbClr val="3E3E3E"/>
                </a:solidFill>
                <a:effectLst/>
                <a:latin typeface="Helvetica" pitchFamily="2" charset="0"/>
              </a:rPr>
              <a:t> published by </a:t>
            </a:r>
            <a:r>
              <a:rPr lang="en-GB" b="0" i="0" dirty="0">
                <a:solidFill>
                  <a:srgbClr val="000000"/>
                </a:solidFill>
                <a:effectLst/>
                <a:latin typeface="Verdana" panose="020B0604030504040204" pitchFamily="34" charset="0"/>
              </a:rPr>
              <a:t>Aissa et al. (2021)</a:t>
            </a:r>
            <a:r>
              <a:rPr lang="en-GB" b="0" i="0" dirty="0">
                <a:solidFill>
                  <a:srgbClr val="3E3E3E"/>
                </a:solidFill>
                <a:effectLst/>
                <a:latin typeface="Helvetica" pitchFamily="2" charset="0"/>
              </a:rPr>
              <a:t> GSM3972657, SM4494347, GSM3972651, GSM4869650 and </a:t>
            </a:r>
            <a:r>
              <a:rPr lang="en-GB" b="0" i="0" dirty="0">
                <a:solidFill>
                  <a:srgbClr val="000000"/>
                </a:solidFill>
                <a:effectLst/>
                <a:latin typeface="Verdana" panose="020B0604030504040204" pitchFamily="34" charset="0"/>
              </a:rPr>
              <a:t>Clark et al. (2023)</a:t>
            </a:r>
            <a:r>
              <a:rPr lang="en-GB" b="0" i="0" dirty="0">
                <a:solidFill>
                  <a:srgbClr val="3E3E3E"/>
                </a:solidFill>
                <a:effectLst/>
                <a:latin typeface="Helvetica" pitchFamily="2" charset="0"/>
              </a:rPr>
              <a:t> GSM3972674 </a:t>
            </a:r>
            <a:r>
              <a:rPr lang="en-GB" b="0" i="0" dirty="0">
                <a:solidFill>
                  <a:srgbClr val="000000"/>
                </a:solidFill>
                <a:effectLst/>
                <a:latin typeface="Verdana" panose="020B0604030504040204" pitchFamily="34" charset="0"/>
              </a:rPr>
              <a:t>and </a:t>
            </a:r>
            <a:r>
              <a:rPr lang="en-GB" b="0" i="0" dirty="0">
                <a:solidFill>
                  <a:srgbClr val="3E3E3E"/>
                </a:solidFill>
                <a:effectLst/>
                <a:latin typeface="Helvetica" pitchFamily="2" charset="0"/>
              </a:rPr>
              <a:t>GSM6106787</a:t>
            </a:r>
            <a:r>
              <a:rPr lang="en-GB" b="0" i="0" dirty="0">
                <a:solidFill>
                  <a:srgbClr val="000000"/>
                </a:solidFill>
                <a:effectLst/>
                <a:latin typeface="Verdana" panose="020B0604030504040204" pitchFamily="34" charset="0"/>
              </a:rPr>
              <a:t>.</a:t>
            </a:r>
            <a:endParaRPr lang="en-GB" b="0" i="0" dirty="0">
              <a:solidFill>
                <a:srgbClr val="3E3E3E"/>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E3E3E"/>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E3E3E"/>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E3E3E"/>
                </a:solidFill>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E3E3E"/>
              </a:solidFill>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84C22E58-F7FB-294A-959E-FE4E57F0F865}" type="slidenum">
              <a:rPr lang="en-US" smtClean="0"/>
              <a:t>9</a:t>
            </a:fld>
            <a:endParaRPr lang="en-US"/>
          </a:p>
        </p:txBody>
      </p:sp>
    </p:spTree>
    <p:extLst>
      <p:ext uri="{BB962C8B-B14F-4D97-AF65-F5344CB8AC3E}">
        <p14:creationId xmlns:p14="http://schemas.microsoft.com/office/powerpoint/2010/main" val="229194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22E58-F7FB-294A-959E-FE4E57F0F865}" type="slidenum">
              <a:rPr lang="en-US" smtClean="0"/>
              <a:t>10</a:t>
            </a:fld>
            <a:endParaRPr lang="en-US"/>
          </a:p>
        </p:txBody>
      </p:sp>
    </p:spTree>
    <p:extLst>
      <p:ext uri="{BB962C8B-B14F-4D97-AF65-F5344CB8AC3E}">
        <p14:creationId xmlns:p14="http://schemas.microsoft.com/office/powerpoint/2010/main" val="47650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22E58-F7FB-294A-959E-FE4E57F0F865}" type="slidenum">
              <a:rPr lang="en-US" smtClean="0"/>
              <a:t>13</a:t>
            </a:fld>
            <a:endParaRPr lang="en-US"/>
          </a:p>
        </p:txBody>
      </p:sp>
    </p:spTree>
    <p:extLst>
      <p:ext uri="{BB962C8B-B14F-4D97-AF65-F5344CB8AC3E}">
        <p14:creationId xmlns:p14="http://schemas.microsoft.com/office/powerpoint/2010/main" val="34287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e6dbcade8b_0_6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e6dbcade8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e6dbcade8b_0_25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e6dbcade8b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t"/>
              <a:t>We are exploring a second approach using partially connected autoencoders. Autoencoders are a deep learning technique for dimensionality reduction. Unlike fully connected autoencoders, ours are sparsely connected. This means the connections are determined by a network based on biological information we want to investigate.</a:t>
            </a:r>
            <a:endParaRPr/>
          </a:p>
          <a:p>
            <a:pPr marL="0" lvl="0" indent="0" algn="l" rtl="0">
              <a:lnSpc>
                <a:spcPct val="115000"/>
              </a:lnSpc>
              <a:spcBef>
                <a:spcPts val="1200"/>
              </a:spcBef>
              <a:spcAft>
                <a:spcPts val="0"/>
              </a:spcAft>
              <a:buClr>
                <a:schemeClr val="dk1"/>
              </a:buClr>
              <a:buSzPts val="1100"/>
              <a:buFont typeface="Arial"/>
              <a:buNone/>
            </a:pPr>
            <a:r>
              <a:rPr lang="it"/>
              <a:t>For instance, if analyzing transcription factors, the inputs are genes, the latent space represents transcription factors, and the connections are pre-determined based on known interactions between these factors and genes. This method is extendable to any biological information, such as microRNA or pathways. Currently, we are focusing on a new database of cancer-related pathways and genes. Here, each latent factor represents a specific cancer type, with connections based on known interactions between that cancer and various genes.</a:t>
            </a:r>
            <a:endParaRPr/>
          </a:p>
          <a:p>
            <a:pPr marL="0" lvl="0" indent="0" algn="l" rtl="0">
              <a:lnSpc>
                <a:spcPct val="115000"/>
              </a:lnSpc>
              <a:spcBef>
                <a:spcPts val="1200"/>
              </a:spcBef>
              <a:spcAft>
                <a:spcPts val="0"/>
              </a:spcAft>
              <a:buClr>
                <a:schemeClr val="dk1"/>
              </a:buClr>
              <a:buSzPts val="1100"/>
              <a:buFont typeface="Arial"/>
              <a:buNone/>
            </a:pPr>
            <a:r>
              <a:rPr lang="it"/>
              <a:t>A significant bias in this analysis stems from the lack of connections rather than the connections themselves. To address this, after training the model to convergence, we save the weights, freeze the model, create a fully connected autoencoder, and continue training. This way, if the initially provided connections are sufficient, the model should not further converge. If new connections enhance the model, it indicates some previously unconsidered interactions.</a:t>
            </a:r>
            <a:endParaRPr/>
          </a:p>
          <a:p>
            <a:pPr marL="0" lvl="0" indent="0" algn="l" rtl="0">
              <a:lnSpc>
                <a:spcPct val="115000"/>
              </a:lnSpc>
              <a:spcBef>
                <a:spcPts val="1200"/>
              </a:spcBef>
              <a:spcAft>
                <a:spcPts val="0"/>
              </a:spcAft>
              <a:buClr>
                <a:schemeClr val="dk1"/>
              </a:buClr>
              <a:buSzPts val="1100"/>
              <a:buFont typeface="Arial"/>
              <a:buNone/>
            </a:pPr>
            <a:r>
              <a:rPr lang="it"/>
              <a:t>We are also working on identifying important connections for our dataset, but this aspect is still in progress.</a:t>
            </a:r>
            <a:endParaRPr/>
          </a:p>
          <a:p>
            <a:pPr marL="0" lvl="0" indent="0" algn="l" rtl="0">
              <a:spcBef>
                <a:spcPts val="12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e6dbcade8b_0_16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e6dbcade8b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t"/>
              <a:t>We are developing a clustering method focused on gene distributions for single-cell analysis. The main challenge in single-cell analysis is determining how granular to go to identify subpopulations. Our approach resembles an endogram, where we descend to the smallest possible subpopulations. We achieve this by examining gene distributions using a tool called Connector. This tool clusters genes based on their distribution curves.</a:t>
            </a:r>
            <a:endParaRPr/>
          </a:p>
          <a:p>
            <a:pPr marL="0" lvl="0" indent="0" algn="l" rtl="0">
              <a:lnSpc>
                <a:spcPct val="115000"/>
              </a:lnSpc>
              <a:spcBef>
                <a:spcPts val="1200"/>
              </a:spcBef>
              <a:spcAft>
                <a:spcPts val="0"/>
              </a:spcAft>
              <a:buClr>
                <a:schemeClr val="dk1"/>
              </a:buClr>
              <a:buSzPts val="1100"/>
              <a:buFont typeface="Arial"/>
              <a:buNone/>
            </a:pPr>
            <a:r>
              <a:rPr lang="it"/>
              <a:t>The process involves:</a:t>
            </a:r>
            <a:endParaRPr/>
          </a:p>
          <a:p>
            <a:pPr marL="457200" lvl="0" indent="-298450" algn="l" rtl="0">
              <a:lnSpc>
                <a:spcPct val="115000"/>
              </a:lnSpc>
              <a:spcBef>
                <a:spcPts val="1200"/>
              </a:spcBef>
              <a:spcAft>
                <a:spcPts val="0"/>
              </a:spcAft>
              <a:buClr>
                <a:schemeClr val="dk1"/>
              </a:buClr>
              <a:buSzPts val="1100"/>
              <a:buAutoNum type="arabicPeriod"/>
            </a:pPr>
            <a:r>
              <a:rPr lang="it"/>
              <a:t>Clustering genes with similar distribution curves using Connector.</a:t>
            </a:r>
            <a:endParaRPr/>
          </a:p>
          <a:p>
            <a:pPr marL="457200" lvl="0" indent="-298450" algn="l" rtl="0">
              <a:lnSpc>
                <a:spcPct val="115000"/>
              </a:lnSpc>
              <a:spcBef>
                <a:spcPts val="0"/>
              </a:spcBef>
              <a:spcAft>
                <a:spcPts val="0"/>
              </a:spcAft>
              <a:buClr>
                <a:schemeClr val="dk1"/>
              </a:buClr>
              <a:buSzPts val="1100"/>
              <a:buAutoNum type="arabicPeriod"/>
            </a:pPr>
            <a:r>
              <a:rPr lang="it"/>
              <a:t>Using these gene clusters to further cluster cells based on the genes in each cluster.</a:t>
            </a:r>
            <a:endParaRPr/>
          </a:p>
          <a:p>
            <a:pPr marL="0" lvl="0" indent="0" algn="l" rtl="0">
              <a:lnSpc>
                <a:spcPct val="115000"/>
              </a:lnSpc>
              <a:spcBef>
                <a:spcPts val="1200"/>
              </a:spcBef>
              <a:spcAft>
                <a:spcPts val="0"/>
              </a:spcAft>
              <a:buClr>
                <a:schemeClr val="dk1"/>
              </a:buClr>
              <a:buSzPts val="1100"/>
              <a:buFont typeface="Arial"/>
              <a:buNone/>
            </a:pPr>
            <a:r>
              <a:rPr lang="it"/>
              <a:t>The expectation is to identify groups with significant distributions, while others may have normal distributions, likely representing housekeeping genes. This double clustering method involves:</a:t>
            </a:r>
            <a:endParaRPr/>
          </a:p>
          <a:p>
            <a:pPr marL="457200" lvl="0" indent="-298450" algn="l" rtl="0">
              <a:lnSpc>
                <a:spcPct val="115000"/>
              </a:lnSpc>
              <a:spcBef>
                <a:spcPts val="1200"/>
              </a:spcBef>
              <a:spcAft>
                <a:spcPts val="0"/>
              </a:spcAft>
              <a:buClr>
                <a:schemeClr val="dk1"/>
              </a:buClr>
              <a:buSzPts val="1100"/>
              <a:buAutoNum type="arabicPeriod"/>
            </a:pPr>
            <a:r>
              <a:rPr lang="it"/>
              <a:t>Initial clustering by Connector based on gene distribution curves.</a:t>
            </a:r>
            <a:endParaRPr/>
          </a:p>
          <a:p>
            <a:pPr marL="457200" lvl="0" indent="-298450" algn="l" rtl="0">
              <a:lnSpc>
                <a:spcPct val="115000"/>
              </a:lnSpc>
              <a:spcBef>
                <a:spcPts val="0"/>
              </a:spcBef>
              <a:spcAft>
                <a:spcPts val="0"/>
              </a:spcAft>
              <a:buClr>
                <a:schemeClr val="dk1"/>
              </a:buClr>
              <a:buSzPts val="1100"/>
              <a:buAutoNum type="arabicPeriod"/>
            </a:pPr>
            <a:r>
              <a:rPr lang="it"/>
              <a:t>Secondary clustering of cells within these groups using k-means, analyzed through various configurations.</a:t>
            </a:r>
            <a:endParaRPr/>
          </a:p>
          <a:p>
            <a:pPr marL="0" lvl="0" indent="0" algn="l" rtl="0">
              <a:lnSpc>
                <a:spcPct val="115000"/>
              </a:lnSpc>
              <a:spcBef>
                <a:spcPts val="1200"/>
              </a:spcBef>
              <a:spcAft>
                <a:spcPts val="1200"/>
              </a:spcAft>
              <a:buNone/>
            </a:pPr>
            <a:r>
              <a:rPr lang="it"/>
              <a:t>we utilize SIMLR for second clustering algorithm, despite its slower performance, it is way more precise.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97F2FA0-6B5F-0541-99B5-72097FAABA9E}"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B8220-ECF7-4247-B6EB-1E85D8E5DE07}" type="slidenum">
              <a:rPr lang="en-US" smtClean="0"/>
              <a:t>‹#›</a:t>
            </a:fld>
            <a:endParaRPr lang="en-US"/>
          </a:p>
        </p:txBody>
      </p:sp>
    </p:spTree>
    <p:extLst>
      <p:ext uri="{BB962C8B-B14F-4D97-AF65-F5344CB8AC3E}">
        <p14:creationId xmlns:p14="http://schemas.microsoft.com/office/powerpoint/2010/main" val="2904859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7F2FA0-6B5F-0541-99B5-72097FAABA9E}"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B8220-ECF7-4247-B6EB-1E85D8E5DE07}" type="slidenum">
              <a:rPr lang="en-US" smtClean="0"/>
              <a:t>‹#›</a:t>
            </a:fld>
            <a:endParaRPr lang="en-US"/>
          </a:p>
        </p:txBody>
      </p:sp>
    </p:spTree>
    <p:extLst>
      <p:ext uri="{BB962C8B-B14F-4D97-AF65-F5344CB8AC3E}">
        <p14:creationId xmlns:p14="http://schemas.microsoft.com/office/powerpoint/2010/main" val="4228726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7F2FA0-6B5F-0541-99B5-72097FAABA9E}"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B8220-ECF7-4247-B6EB-1E85D8E5DE07}" type="slidenum">
              <a:rPr lang="en-US" smtClean="0"/>
              <a:t>‹#›</a:t>
            </a:fld>
            <a:endParaRPr lang="en-US"/>
          </a:p>
        </p:txBody>
      </p:sp>
    </p:spTree>
    <p:extLst>
      <p:ext uri="{BB962C8B-B14F-4D97-AF65-F5344CB8AC3E}">
        <p14:creationId xmlns:p14="http://schemas.microsoft.com/office/powerpoint/2010/main" val="1485653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37675" y="593367"/>
            <a:ext cx="923065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37675" y="1536633"/>
            <a:ext cx="9230650" cy="4555200"/>
          </a:xfrm>
          <a:prstGeom prst="rect">
            <a:avLst/>
          </a:prstGeom>
        </p:spPr>
        <p:txBody>
          <a:bodyPr spcFirstLastPara="1" wrap="square" lIns="91425" tIns="91425" rIns="91425" bIns="91425" anchor="t" anchorCtr="0">
            <a:normAutofit/>
          </a:bodyPr>
          <a:lstStyle>
            <a:lvl1pPr marL="495285" lvl="0" indent="-371464">
              <a:spcBef>
                <a:spcPts val="0"/>
              </a:spcBef>
              <a:spcAft>
                <a:spcPts val="0"/>
              </a:spcAft>
              <a:buSzPts val="1800"/>
              <a:buChar char="●"/>
              <a:defRPr/>
            </a:lvl1pPr>
            <a:lvl2pPr marL="990570" lvl="1" indent="-343948">
              <a:spcBef>
                <a:spcPts val="0"/>
              </a:spcBef>
              <a:spcAft>
                <a:spcPts val="0"/>
              </a:spcAft>
              <a:buSzPts val="1400"/>
              <a:buChar char="○"/>
              <a:defRPr/>
            </a:lvl2pPr>
            <a:lvl3pPr marL="1485854" lvl="2" indent="-343948">
              <a:spcBef>
                <a:spcPts val="0"/>
              </a:spcBef>
              <a:spcAft>
                <a:spcPts val="0"/>
              </a:spcAft>
              <a:buSzPts val="1400"/>
              <a:buChar char="■"/>
              <a:defRPr/>
            </a:lvl3pPr>
            <a:lvl4pPr marL="1981139" lvl="3" indent="-343948">
              <a:spcBef>
                <a:spcPts val="0"/>
              </a:spcBef>
              <a:spcAft>
                <a:spcPts val="0"/>
              </a:spcAft>
              <a:buSzPts val="1400"/>
              <a:buChar char="●"/>
              <a:defRPr/>
            </a:lvl4pPr>
            <a:lvl5pPr marL="2476424" lvl="4" indent="-343948">
              <a:spcBef>
                <a:spcPts val="0"/>
              </a:spcBef>
              <a:spcAft>
                <a:spcPts val="0"/>
              </a:spcAft>
              <a:buSzPts val="1400"/>
              <a:buChar char="○"/>
              <a:defRPr/>
            </a:lvl5pPr>
            <a:lvl6pPr marL="2971709" lvl="5" indent="-343948">
              <a:spcBef>
                <a:spcPts val="0"/>
              </a:spcBef>
              <a:spcAft>
                <a:spcPts val="0"/>
              </a:spcAft>
              <a:buSzPts val="1400"/>
              <a:buChar char="■"/>
              <a:defRPr/>
            </a:lvl6pPr>
            <a:lvl7pPr marL="3466993" lvl="6" indent="-343948">
              <a:spcBef>
                <a:spcPts val="0"/>
              </a:spcBef>
              <a:spcAft>
                <a:spcPts val="0"/>
              </a:spcAft>
              <a:buSzPts val="1400"/>
              <a:buChar char="●"/>
              <a:defRPr/>
            </a:lvl7pPr>
            <a:lvl8pPr marL="3962278" lvl="7" indent="-343948">
              <a:spcBef>
                <a:spcPts val="0"/>
              </a:spcBef>
              <a:spcAft>
                <a:spcPts val="0"/>
              </a:spcAft>
              <a:buSzPts val="1400"/>
              <a:buChar char="○"/>
              <a:defRPr/>
            </a:lvl8pPr>
            <a:lvl9pPr marL="4457563" lvl="8" indent="-343948">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9178496" y="6217623"/>
            <a:ext cx="594425"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 smtClean="0"/>
              <a:pPr/>
              <a:t>‹#›</a:t>
            </a:fld>
            <a:endParaRPr lang="it"/>
          </a:p>
        </p:txBody>
      </p:sp>
    </p:spTree>
    <p:extLst>
      <p:ext uri="{BB962C8B-B14F-4D97-AF65-F5344CB8AC3E}">
        <p14:creationId xmlns:p14="http://schemas.microsoft.com/office/powerpoint/2010/main" val="1796131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7F2FA0-6B5F-0541-99B5-72097FAABA9E}"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B8220-ECF7-4247-B6EB-1E85D8E5DE07}" type="slidenum">
              <a:rPr lang="en-US" smtClean="0"/>
              <a:t>‹#›</a:t>
            </a:fld>
            <a:endParaRPr lang="en-US"/>
          </a:p>
        </p:txBody>
      </p:sp>
    </p:spTree>
    <p:extLst>
      <p:ext uri="{BB962C8B-B14F-4D97-AF65-F5344CB8AC3E}">
        <p14:creationId xmlns:p14="http://schemas.microsoft.com/office/powerpoint/2010/main" val="1200489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97F2FA0-6B5F-0541-99B5-72097FAABA9E}"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B8220-ECF7-4247-B6EB-1E85D8E5DE07}" type="slidenum">
              <a:rPr lang="en-US" smtClean="0"/>
              <a:t>‹#›</a:t>
            </a:fld>
            <a:endParaRPr lang="en-US"/>
          </a:p>
        </p:txBody>
      </p:sp>
    </p:spTree>
    <p:extLst>
      <p:ext uri="{BB962C8B-B14F-4D97-AF65-F5344CB8AC3E}">
        <p14:creationId xmlns:p14="http://schemas.microsoft.com/office/powerpoint/2010/main" val="3049283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97F2FA0-6B5F-0541-99B5-72097FAABA9E}"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B8220-ECF7-4247-B6EB-1E85D8E5DE07}" type="slidenum">
              <a:rPr lang="en-US" smtClean="0"/>
              <a:t>‹#›</a:t>
            </a:fld>
            <a:endParaRPr lang="en-US"/>
          </a:p>
        </p:txBody>
      </p:sp>
    </p:spTree>
    <p:extLst>
      <p:ext uri="{BB962C8B-B14F-4D97-AF65-F5344CB8AC3E}">
        <p14:creationId xmlns:p14="http://schemas.microsoft.com/office/powerpoint/2010/main" val="2758830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97F2FA0-6B5F-0541-99B5-72097FAABA9E}" type="datetimeFigureOut">
              <a:rPr lang="en-US" smtClean="0"/>
              <a:t>6/24/24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B8220-ECF7-4247-B6EB-1E85D8E5DE07}" type="slidenum">
              <a:rPr lang="en-US" smtClean="0"/>
              <a:t>‹#›</a:t>
            </a:fld>
            <a:endParaRPr lang="en-US"/>
          </a:p>
        </p:txBody>
      </p:sp>
    </p:spTree>
    <p:extLst>
      <p:ext uri="{BB962C8B-B14F-4D97-AF65-F5344CB8AC3E}">
        <p14:creationId xmlns:p14="http://schemas.microsoft.com/office/powerpoint/2010/main" val="2369753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97F2FA0-6B5F-0541-99B5-72097FAABA9E}" type="datetimeFigureOut">
              <a:rPr lang="en-US" smtClean="0"/>
              <a:t>6/24/24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B8220-ECF7-4247-B6EB-1E85D8E5DE07}" type="slidenum">
              <a:rPr lang="en-US" smtClean="0"/>
              <a:t>‹#›</a:t>
            </a:fld>
            <a:endParaRPr lang="en-US"/>
          </a:p>
        </p:txBody>
      </p:sp>
    </p:spTree>
    <p:extLst>
      <p:ext uri="{BB962C8B-B14F-4D97-AF65-F5344CB8AC3E}">
        <p14:creationId xmlns:p14="http://schemas.microsoft.com/office/powerpoint/2010/main" val="3829724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F2FA0-6B5F-0541-99B5-72097FAABA9E}" type="datetimeFigureOut">
              <a:rPr lang="en-US" smtClean="0"/>
              <a:t>6/24/24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FB8220-ECF7-4247-B6EB-1E85D8E5DE07}" type="slidenum">
              <a:rPr lang="en-US" smtClean="0"/>
              <a:t>‹#›</a:t>
            </a:fld>
            <a:endParaRPr lang="en-US"/>
          </a:p>
        </p:txBody>
      </p:sp>
    </p:spTree>
    <p:extLst>
      <p:ext uri="{BB962C8B-B14F-4D97-AF65-F5344CB8AC3E}">
        <p14:creationId xmlns:p14="http://schemas.microsoft.com/office/powerpoint/2010/main" val="4183714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97F2FA0-6B5F-0541-99B5-72097FAABA9E}"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B8220-ECF7-4247-B6EB-1E85D8E5DE07}" type="slidenum">
              <a:rPr lang="en-US" smtClean="0"/>
              <a:t>‹#›</a:t>
            </a:fld>
            <a:endParaRPr lang="en-US"/>
          </a:p>
        </p:txBody>
      </p:sp>
    </p:spTree>
    <p:extLst>
      <p:ext uri="{BB962C8B-B14F-4D97-AF65-F5344CB8AC3E}">
        <p14:creationId xmlns:p14="http://schemas.microsoft.com/office/powerpoint/2010/main" val="4042099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97F2FA0-6B5F-0541-99B5-72097FAABA9E}"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B8220-ECF7-4247-B6EB-1E85D8E5DE07}" type="slidenum">
              <a:rPr lang="en-US" smtClean="0"/>
              <a:t>‹#›</a:t>
            </a:fld>
            <a:endParaRPr lang="en-US"/>
          </a:p>
        </p:txBody>
      </p:sp>
    </p:spTree>
    <p:extLst>
      <p:ext uri="{BB962C8B-B14F-4D97-AF65-F5344CB8AC3E}">
        <p14:creationId xmlns:p14="http://schemas.microsoft.com/office/powerpoint/2010/main" val="36642841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F2FA0-6B5F-0541-99B5-72097FAABA9E}" type="datetimeFigureOut">
              <a:rPr lang="en-US" smtClean="0"/>
              <a:t>6/24/24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B8220-ECF7-4247-B6EB-1E85D8E5DE07}" type="slidenum">
              <a:rPr lang="en-US" smtClean="0"/>
              <a:t>‹#›</a:t>
            </a:fld>
            <a:endParaRPr lang="en-US"/>
          </a:p>
        </p:txBody>
      </p:sp>
    </p:spTree>
    <p:extLst>
      <p:ext uri="{BB962C8B-B14F-4D97-AF65-F5344CB8AC3E}">
        <p14:creationId xmlns:p14="http://schemas.microsoft.com/office/powerpoint/2010/main" val="2884178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hyperlink" Target="mailto:raffaele.calogero@unito.it" TargetMode="Externa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6E9C-DE03-5C1F-CA3E-107EDABEB20B}"/>
              </a:ext>
            </a:extLst>
          </p:cNvPr>
          <p:cNvSpPr>
            <a:spLocks noGrp="1"/>
          </p:cNvSpPr>
          <p:nvPr>
            <p:ph type="ctrTitle"/>
          </p:nvPr>
        </p:nvSpPr>
        <p:spPr/>
        <p:txBody>
          <a:bodyPr>
            <a:normAutofit fontScale="90000"/>
          </a:bodyPr>
          <a:lstStyle/>
          <a:p>
            <a:br>
              <a:rPr lang="en-GB" dirty="0">
                <a:effectLst/>
                <a:latin typeface="Helvetica" pitchFamily="2" charset="0"/>
              </a:rPr>
            </a:br>
            <a:br>
              <a:rPr lang="en-GB" dirty="0">
                <a:effectLst/>
                <a:latin typeface="Helvetica" pitchFamily="2" charset="0"/>
              </a:rPr>
            </a:br>
            <a:r>
              <a:rPr lang="en-GB" dirty="0">
                <a:effectLst/>
                <a:latin typeface="Helvetica" pitchFamily="2" charset="0"/>
              </a:rPr>
              <a:t> </a:t>
            </a:r>
            <a:r>
              <a:rPr lang="en-GB" sz="4900" i="1" dirty="0">
                <a:effectLst/>
                <a:latin typeface="Helvetica" pitchFamily="2" charset="0"/>
              </a:rPr>
              <a:t>Dissecting </a:t>
            </a:r>
            <a:r>
              <a:rPr lang="en-GB" sz="4900" i="1" dirty="0" err="1">
                <a:effectLst/>
                <a:latin typeface="Helvetica" pitchFamily="2" charset="0"/>
              </a:rPr>
              <a:t>tumor</a:t>
            </a:r>
            <a:r>
              <a:rPr lang="en-GB" sz="4900" i="1" dirty="0">
                <a:effectLst/>
                <a:latin typeface="Helvetica" pitchFamily="2" charset="0"/>
              </a:rPr>
              <a:t> transcriptional heterogeneity using single-cell RNA-</a:t>
            </a:r>
            <a:r>
              <a:rPr lang="en-GB" sz="4900" i="1" dirty="0" err="1">
                <a:effectLst/>
                <a:latin typeface="Helvetica" pitchFamily="2" charset="0"/>
              </a:rPr>
              <a:t>seq</a:t>
            </a:r>
            <a:r>
              <a:rPr lang="en-GB" sz="4900" i="1" dirty="0">
                <a:effectLst/>
                <a:latin typeface="Helvetica" pitchFamily="2" charset="0"/>
              </a:rPr>
              <a:t> data. </a:t>
            </a:r>
            <a:endParaRPr lang="en-US" sz="4900" dirty="0"/>
          </a:p>
        </p:txBody>
      </p:sp>
      <p:sp>
        <p:nvSpPr>
          <p:cNvPr id="3" name="Subtitle 2">
            <a:extLst>
              <a:ext uri="{FF2B5EF4-FFF2-40B4-BE49-F238E27FC236}">
                <a16:creationId xmlns:a16="http://schemas.microsoft.com/office/drawing/2014/main" id="{B043B26C-0D78-D5C9-2918-A3E246872399}"/>
              </a:ext>
            </a:extLst>
          </p:cNvPr>
          <p:cNvSpPr>
            <a:spLocks noGrp="1"/>
          </p:cNvSpPr>
          <p:nvPr>
            <p:ph type="subTitle" idx="1"/>
          </p:nvPr>
        </p:nvSpPr>
        <p:spPr/>
        <p:txBody>
          <a:bodyPr/>
          <a:lstStyle/>
          <a:p>
            <a:r>
              <a:rPr lang="en-US" dirty="0" err="1"/>
              <a:t>raffaele.calogero@unito.it</a:t>
            </a:r>
            <a:endParaRPr lang="en-US" dirty="0"/>
          </a:p>
        </p:txBody>
      </p:sp>
    </p:spTree>
    <p:extLst>
      <p:ext uri="{BB962C8B-B14F-4D97-AF65-F5344CB8AC3E}">
        <p14:creationId xmlns:p14="http://schemas.microsoft.com/office/powerpoint/2010/main" val="3697977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BE02C-2359-5B19-419C-75A2E992F72E}"/>
              </a:ext>
            </a:extLst>
          </p:cNvPr>
          <p:cNvSpPr>
            <a:spLocks noGrp="1"/>
          </p:cNvSpPr>
          <p:nvPr>
            <p:ph type="title"/>
          </p:nvPr>
        </p:nvSpPr>
        <p:spPr>
          <a:xfrm>
            <a:off x="552005" y="-182841"/>
            <a:ext cx="8543925" cy="1325563"/>
          </a:xfrm>
        </p:spPr>
        <p:txBody>
          <a:bodyPr/>
          <a:lstStyle/>
          <a:p>
            <a:r>
              <a:rPr lang="en-US" dirty="0"/>
              <a:t>EGRF</a:t>
            </a:r>
          </a:p>
        </p:txBody>
      </p:sp>
      <p:pic>
        <p:nvPicPr>
          <p:cNvPr id="9" name="Picture 8">
            <a:extLst>
              <a:ext uri="{FF2B5EF4-FFF2-40B4-BE49-F238E27FC236}">
                <a16:creationId xmlns:a16="http://schemas.microsoft.com/office/drawing/2014/main" id="{D5472473-FCCD-3B22-89AC-866049973353}"/>
              </a:ext>
            </a:extLst>
          </p:cNvPr>
          <p:cNvPicPr>
            <a:picLocks noChangeAspect="1"/>
          </p:cNvPicPr>
          <p:nvPr/>
        </p:nvPicPr>
        <p:blipFill rotWithShape="1">
          <a:blip r:embed="rId3"/>
          <a:srcRect b="2916"/>
          <a:stretch/>
        </p:blipFill>
        <p:spPr>
          <a:xfrm>
            <a:off x="0" y="749606"/>
            <a:ext cx="9790671" cy="5839084"/>
          </a:xfrm>
          <a:prstGeom prst="rect">
            <a:avLst/>
          </a:prstGeom>
        </p:spPr>
      </p:pic>
    </p:spTree>
    <p:extLst>
      <p:ext uri="{BB962C8B-B14F-4D97-AF65-F5344CB8AC3E}">
        <p14:creationId xmlns:p14="http://schemas.microsoft.com/office/powerpoint/2010/main" val="2609116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0A7C5-EBA5-A920-9D95-CB22ECC04F74}"/>
              </a:ext>
            </a:extLst>
          </p:cNvPr>
          <p:cNvSpPr>
            <a:spLocks noGrp="1"/>
          </p:cNvSpPr>
          <p:nvPr>
            <p:ph type="title"/>
          </p:nvPr>
        </p:nvSpPr>
        <p:spPr>
          <a:xfrm>
            <a:off x="681037" y="0"/>
            <a:ext cx="8543925" cy="1325563"/>
          </a:xfrm>
        </p:spPr>
        <p:txBody>
          <a:bodyPr/>
          <a:lstStyle/>
          <a:p>
            <a:r>
              <a:rPr lang="en-US" dirty="0"/>
              <a:t>BRAF</a:t>
            </a:r>
          </a:p>
        </p:txBody>
      </p:sp>
      <p:pic>
        <p:nvPicPr>
          <p:cNvPr id="4" name="Picture 3">
            <a:extLst>
              <a:ext uri="{FF2B5EF4-FFF2-40B4-BE49-F238E27FC236}">
                <a16:creationId xmlns:a16="http://schemas.microsoft.com/office/drawing/2014/main" id="{9D3C0984-DB4B-3B11-D766-17E9334C1EE7}"/>
              </a:ext>
            </a:extLst>
          </p:cNvPr>
          <p:cNvPicPr>
            <a:picLocks noChangeAspect="1"/>
          </p:cNvPicPr>
          <p:nvPr/>
        </p:nvPicPr>
        <p:blipFill rotWithShape="1">
          <a:blip r:embed="rId2"/>
          <a:srcRect b="1752"/>
          <a:stretch/>
        </p:blipFill>
        <p:spPr>
          <a:xfrm>
            <a:off x="0" y="887393"/>
            <a:ext cx="9892624" cy="5970607"/>
          </a:xfrm>
          <a:prstGeom prst="rect">
            <a:avLst/>
          </a:prstGeom>
        </p:spPr>
      </p:pic>
    </p:spTree>
    <p:extLst>
      <p:ext uri="{BB962C8B-B14F-4D97-AF65-F5344CB8AC3E}">
        <p14:creationId xmlns:p14="http://schemas.microsoft.com/office/powerpoint/2010/main" val="15946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BE97-9B7D-0086-BE28-F25D2EEA800D}"/>
              </a:ext>
            </a:extLst>
          </p:cNvPr>
          <p:cNvSpPr>
            <a:spLocks noGrp="1"/>
          </p:cNvSpPr>
          <p:nvPr>
            <p:ph type="title"/>
          </p:nvPr>
        </p:nvSpPr>
        <p:spPr>
          <a:xfrm>
            <a:off x="681037" y="-187891"/>
            <a:ext cx="8543925" cy="1325563"/>
          </a:xfrm>
        </p:spPr>
        <p:txBody>
          <a:bodyPr/>
          <a:lstStyle/>
          <a:p>
            <a:r>
              <a:rPr lang="en-US" dirty="0"/>
              <a:t>EGFR/BRAF (CRL5868) </a:t>
            </a:r>
          </a:p>
        </p:txBody>
      </p:sp>
      <p:pic>
        <p:nvPicPr>
          <p:cNvPr id="10" name="Picture 9" descr="A graph showing a number of particles&#10;&#10;Description automatically generated">
            <a:extLst>
              <a:ext uri="{FF2B5EF4-FFF2-40B4-BE49-F238E27FC236}">
                <a16:creationId xmlns:a16="http://schemas.microsoft.com/office/drawing/2014/main" id="{43FED7B6-EBFB-3C44-A149-0DE24CC12FF0}"/>
              </a:ext>
            </a:extLst>
          </p:cNvPr>
          <p:cNvPicPr>
            <a:picLocks noChangeAspect="1"/>
          </p:cNvPicPr>
          <p:nvPr/>
        </p:nvPicPr>
        <p:blipFill>
          <a:blip r:embed="rId2"/>
          <a:stretch>
            <a:fillRect/>
          </a:stretch>
        </p:blipFill>
        <p:spPr>
          <a:xfrm>
            <a:off x="1032941" y="882961"/>
            <a:ext cx="8192021" cy="5975039"/>
          </a:xfrm>
          <a:prstGeom prst="rect">
            <a:avLst/>
          </a:prstGeom>
        </p:spPr>
      </p:pic>
    </p:spTree>
    <p:extLst>
      <p:ext uri="{BB962C8B-B14F-4D97-AF65-F5344CB8AC3E}">
        <p14:creationId xmlns:p14="http://schemas.microsoft.com/office/powerpoint/2010/main" val="2632160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8DD1-8968-3F54-6636-B4DA547220DE}"/>
              </a:ext>
            </a:extLst>
          </p:cNvPr>
          <p:cNvSpPr>
            <a:spLocks noGrp="1"/>
          </p:cNvSpPr>
          <p:nvPr>
            <p:ph type="title"/>
          </p:nvPr>
        </p:nvSpPr>
        <p:spPr>
          <a:xfrm>
            <a:off x="0" y="-291548"/>
            <a:ext cx="8543925" cy="1325563"/>
          </a:xfrm>
        </p:spPr>
        <p:txBody>
          <a:bodyPr/>
          <a:lstStyle/>
          <a:p>
            <a:r>
              <a:rPr lang="en-US" dirty="0"/>
              <a:t>KRAS</a:t>
            </a:r>
          </a:p>
        </p:txBody>
      </p:sp>
      <p:pic>
        <p:nvPicPr>
          <p:cNvPr id="6" name="Picture 5">
            <a:extLst>
              <a:ext uri="{FF2B5EF4-FFF2-40B4-BE49-F238E27FC236}">
                <a16:creationId xmlns:a16="http://schemas.microsoft.com/office/drawing/2014/main" id="{FD384C78-CA6A-D3CC-82F5-9E2251DA3FB7}"/>
              </a:ext>
            </a:extLst>
          </p:cNvPr>
          <p:cNvPicPr>
            <a:picLocks noChangeAspect="1"/>
          </p:cNvPicPr>
          <p:nvPr/>
        </p:nvPicPr>
        <p:blipFill rotWithShape="1">
          <a:blip r:embed="rId3"/>
          <a:srcRect b="3376"/>
          <a:stretch/>
        </p:blipFill>
        <p:spPr>
          <a:xfrm>
            <a:off x="0" y="772706"/>
            <a:ext cx="9906000" cy="5879886"/>
          </a:xfrm>
          <a:prstGeom prst="rect">
            <a:avLst/>
          </a:prstGeom>
        </p:spPr>
      </p:pic>
    </p:spTree>
    <p:extLst>
      <p:ext uri="{BB962C8B-B14F-4D97-AF65-F5344CB8AC3E}">
        <p14:creationId xmlns:p14="http://schemas.microsoft.com/office/powerpoint/2010/main" val="3990118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BE54-B0C8-7782-E8B9-91B49210F9F0}"/>
              </a:ext>
            </a:extLst>
          </p:cNvPr>
          <p:cNvSpPr>
            <a:spLocks noGrp="1"/>
          </p:cNvSpPr>
          <p:nvPr>
            <p:ph type="title"/>
          </p:nvPr>
        </p:nvSpPr>
        <p:spPr>
          <a:xfrm>
            <a:off x="256968" y="-164961"/>
            <a:ext cx="8543925" cy="1325563"/>
          </a:xfrm>
        </p:spPr>
        <p:txBody>
          <a:bodyPr/>
          <a:lstStyle/>
          <a:p>
            <a:r>
              <a:rPr lang="en-US" dirty="0"/>
              <a:t>ALK</a:t>
            </a:r>
          </a:p>
        </p:txBody>
      </p:sp>
      <p:pic>
        <p:nvPicPr>
          <p:cNvPr id="4" name="Picture 3">
            <a:extLst>
              <a:ext uri="{FF2B5EF4-FFF2-40B4-BE49-F238E27FC236}">
                <a16:creationId xmlns:a16="http://schemas.microsoft.com/office/drawing/2014/main" id="{063D2CA4-EAFA-B245-4B7E-F215B7B802A8}"/>
              </a:ext>
            </a:extLst>
          </p:cNvPr>
          <p:cNvPicPr>
            <a:picLocks noChangeAspect="1"/>
          </p:cNvPicPr>
          <p:nvPr/>
        </p:nvPicPr>
        <p:blipFill rotWithShape="1">
          <a:blip r:embed="rId2"/>
          <a:srcRect b="2760"/>
          <a:stretch/>
        </p:blipFill>
        <p:spPr>
          <a:xfrm>
            <a:off x="62948" y="876683"/>
            <a:ext cx="9780104" cy="5842170"/>
          </a:xfrm>
          <a:prstGeom prst="rect">
            <a:avLst/>
          </a:prstGeom>
        </p:spPr>
      </p:pic>
    </p:spTree>
    <p:extLst>
      <p:ext uri="{BB962C8B-B14F-4D97-AF65-F5344CB8AC3E}">
        <p14:creationId xmlns:p14="http://schemas.microsoft.com/office/powerpoint/2010/main" val="949716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BA248-1AFC-C7E1-3D09-0FC1CFC413B5}"/>
              </a:ext>
            </a:extLst>
          </p:cNvPr>
          <p:cNvSpPr txBox="1">
            <a:spLocks/>
          </p:cNvSpPr>
          <p:nvPr/>
        </p:nvSpPr>
        <p:spPr>
          <a:xfrm>
            <a:off x="106927" y="-313010"/>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KRAS/ALK (A549, CCL185)</a:t>
            </a:r>
          </a:p>
        </p:txBody>
      </p:sp>
      <p:pic>
        <p:nvPicPr>
          <p:cNvPr id="5" name="Picture 4" descr="A diagram of a cell line&#10;&#10;Description automatically generated">
            <a:extLst>
              <a:ext uri="{FF2B5EF4-FFF2-40B4-BE49-F238E27FC236}">
                <a16:creationId xmlns:a16="http://schemas.microsoft.com/office/drawing/2014/main" id="{4827B945-5598-693A-058C-00F9FE648977}"/>
              </a:ext>
            </a:extLst>
          </p:cNvPr>
          <p:cNvPicPr>
            <a:picLocks noChangeAspect="1"/>
          </p:cNvPicPr>
          <p:nvPr/>
        </p:nvPicPr>
        <p:blipFill rotWithShape="1">
          <a:blip r:embed="rId2"/>
          <a:srcRect r="25896"/>
          <a:stretch/>
        </p:blipFill>
        <p:spPr>
          <a:xfrm>
            <a:off x="1477027" y="762033"/>
            <a:ext cx="6951946" cy="5989924"/>
          </a:xfrm>
          <a:prstGeom prst="rect">
            <a:avLst/>
          </a:prstGeom>
        </p:spPr>
      </p:pic>
      <p:pic>
        <p:nvPicPr>
          <p:cNvPr id="6" name="Picture 5" descr="A diagram of a cell line&#10;&#10;Description automatically generated">
            <a:extLst>
              <a:ext uri="{FF2B5EF4-FFF2-40B4-BE49-F238E27FC236}">
                <a16:creationId xmlns:a16="http://schemas.microsoft.com/office/drawing/2014/main" id="{3C480C17-7D1C-0DE6-C11E-E00F462279BB}"/>
              </a:ext>
            </a:extLst>
          </p:cNvPr>
          <p:cNvPicPr>
            <a:picLocks noChangeAspect="1"/>
          </p:cNvPicPr>
          <p:nvPr/>
        </p:nvPicPr>
        <p:blipFill rotWithShape="1">
          <a:blip r:embed="rId2"/>
          <a:srcRect l="73292" t="36001" r="1874" b="43086"/>
          <a:stretch/>
        </p:blipFill>
        <p:spPr>
          <a:xfrm>
            <a:off x="5774497" y="959317"/>
            <a:ext cx="2329841" cy="1495784"/>
          </a:xfrm>
          <a:prstGeom prst="rect">
            <a:avLst/>
          </a:prstGeom>
        </p:spPr>
      </p:pic>
    </p:spTree>
    <p:extLst>
      <p:ext uri="{BB962C8B-B14F-4D97-AF65-F5344CB8AC3E}">
        <p14:creationId xmlns:p14="http://schemas.microsoft.com/office/powerpoint/2010/main" val="1519847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826717" y="1014607"/>
            <a:ext cx="8016657" cy="4459266"/>
          </a:xfrm>
          <a:prstGeom prst="rect">
            <a:avLst/>
          </a:prstGeom>
          <a:noFill/>
          <a:ln>
            <a:noFill/>
          </a:ln>
        </p:spPr>
      </p:pic>
      <p:sp>
        <p:nvSpPr>
          <p:cNvPr id="72" name="Google Shape;72;p15"/>
          <p:cNvSpPr txBox="1"/>
          <p:nvPr/>
        </p:nvSpPr>
        <p:spPr>
          <a:xfrm>
            <a:off x="1915862" y="5693370"/>
            <a:ext cx="1215993" cy="500105"/>
          </a:xfrm>
          <a:prstGeom prst="rect">
            <a:avLst/>
          </a:prstGeom>
          <a:noFill/>
          <a:ln>
            <a:noFill/>
          </a:ln>
        </p:spPr>
        <p:txBody>
          <a:bodyPr spcFirstLastPara="1" wrap="square" lIns="99044" tIns="99044" rIns="99044" bIns="99044" anchor="t" anchorCtr="0">
            <a:spAutoFit/>
          </a:bodyPr>
          <a:lstStyle/>
          <a:p>
            <a:r>
              <a:rPr lang="it" sz="1950" dirty="0">
                <a:solidFill>
                  <a:schemeClr val="dk2"/>
                </a:solidFill>
              </a:rPr>
              <a:t>Train 60%</a:t>
            </a:r>
            <a:endParaRPr sz="1950" dirty="0">
              <a:solidFill>
                <a:schemeClr val="dk2"/>
              </a:solidFill>
            </a:endParaRPr>
          </a:p>
        </p:txBody>
      </p:sp>
      <p:sp>
        <p:nvSpPr>
          <p:cNvPr id="73" name="Google Shape;73;p15"/>
          <p:cNvSpPr txBox="1"/>
          <p:nvPr/>
        </p:nvSpPr>
        <p:spPr>
          <a:xfrm>
            <a:off x="6166150" y="5693369"/>
            <a:ext cx="1215993" cy="500105"/>
          </a:xfrm>
          <a:prstGeom prst="rect">
            <a:avLst/>
          </a:prstGeom>
          <a:noFill/>
          <a:ln>
            <a:noFill/>
          </a:ln>
        </p:spPr>
        <p:txBody>
          <a:bodyPr spcFirstLastPara="1" wrap="square" lIns="99044" tIns="99044" rIns="99044" bIns="99044" anchor="t" anchorCtr="0">
            <a:spAutoFit/>
          </a:bodyPr>
          <a:lstStyle/>
          <a:p>
            <a:r>
              <a:rPr lang="it" sz="1950" dirty="0">
                <a:solidFill>
                  <a:schemeClr val="dk2"/>
                </a:solidFill>
              </a:rPr>
              <a:t>Test 40%</a:t>
            </a:r>
            <a:endParaRPr sz="1950" dirty="0">
              <a:solidFill>
                <a:schemeClr val="dk2"/>
              </a:solidFill>
            </a:endParaRPr>
          </a:p>
        </p:txBody>
      </p:sp>
      <p:sp>
        <p:nvSpPr>
          <p:cNvPr id="2" name="Title 1">
            <a:extLst>
              <a:ext uri="{FF2B5EF4-FFF2-40B4-BE49-F238E27FC236}">
                <a16:creationId xmlns:a16="http://schemas.microsoft.com/office/drawing/2014/main" id="{D7DF59C5-E8AA-79A3-654C-B6E6A78212C7}"/>
              </a:ext>
            </a:extLst>
          </p:cNvPr>
          <p:cNvSpPr>
            <a:spLocks noGrp="1"/>
          </p:cNvSpPr>
          <p:nvPr>
            <p:ph type="title"/>
          </p:nvPr>
        </p:nvSpPr>
        <p:spPr>
          <a:xfrm>
            <a:off x="179997" y="-175272"/>
            <a:ext cx="8543925" cy="1325563"/>
          </a:xfrm>
        </p:spPr>
        <p:txBody>
          <a:bodyPr/>
          <a:lstStyle/>
          <a:p>
            <a:r>
              <a:rPr lang="en-US" dirty="0"/>
              <a:t>A test classifier</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0E4E-AF55-9CD9-27BE-59462400C815}"/>
              </a:ext>
            </a:extLst>
          </p:cNvPr>
          <p:cNvSpPr>
            <a:spLocks noGrp="1"/>
          </p:cNvSpPr>
          <p:nvPr>
            <p:ph type="title"/>
          </p:nvPr>
        </p:nvSpPr>
        <p:spPr>
          <a:xfrm>
            <a:off x="455570" y="0"/>
            <a:ext cx="8543925" cy="1325563"/>
          </a:xfrm>
        </p:spPr>
        <p:txBody>
          <a:bodyPr/>
          <a:lstStyle/>
          <a:p>
            <a:r>
              <a:rPr lang="en-US" dirty="0"/>
              <a:t>Results</a:t>
            </a:r>
          </a:p>
        </p:txBody>
      </p:sp>
      <p:sp>
        <p:nvSpPr>
          <p:cNvPr id="4" name="Content Placeholder 3">
            <a:extLst>
              <a:ext uri="{FF2B5EF4-FFF2-40B4-BE49-F238E27FC236}">
                <a16:creationId xmlns:a16="http://schemas.microsoft.com/office/drawing/2014/main" id="{43DC6E42-7BA0-B5B3-6095-2D4BD6F6D2A9}"/>
              </a:ext>
            </a:extLst>
          </p:cNvPr>
          <p:cNvSpPr>
            <a:spLocks noGrp="1"/>
          </p:cNvSpPr>
          <p:nvPr>
            <p:ph idx="1"/>
          </p:nvPr>
        </p:nvSpPr>
        <p:spPr>
          <a:xfrm>
            <a:off x="1354084" y="1082255"/>
            <a:ext cx="7373197" cy="972014"/>
          </a:xfrm>
        </p:spPr>
        <p:txBody>
          <a:bodyPr/>
          <a:lstStyle/>
          <a:p>
            <a:pPr marL="0" lvl="0" indent="0" algn="ctr" rtl="0">
              <a:spcBef>
                <a:spcPts val="0"/>
              </a:spcBef>
              <a:spcAft>
                <a:spcPts val="0"/>
              </a:spcAft>
              <a:buNone/>
            </a:pPr>
            <a:r>
              <a:rPr lang="en-GB" dirty="0"/>
              <a:t>We have enough Information at RNA-</a:t>
            </a:r>
            <a:r>
              <a:rPr lang="en-GB" dirty="0" err="1"/>
              <a:t>seq</a:t>
            </a:r>
            <a:r>
              <a:rPr lang="en-GB" dirty="0"/>
              <a:t> level</a:t>
            </a:r>
          </a:p>
          <a:p>
            <a:pPr marL="0" lvl="0" indent="0" algn="ctr" rtl="0">
              <a:spcBef>
                <a:spcPts val="0"/>
              </a:spcBef>
              <a:spcAft>
                <a:spcPts val="0"/>
              </a:spcAft>
              <a:buNone/>
            </a:pPr>
            <a:r>
              <a:rPr lang="en-GB" dirty="0"/>
              <a:t>to discriminate those subpopulation  </a:t>
            </a:r>
          </a:p>
          <a:p>
            <a:endParaRPr lang="en-US" dirty="0"/>
          </a:p>
        </p:txBody>
      </p:sp>
      <p:sp>
        <p:nvSpPr>
          <p:cNvPr id="3" name="Google Shape;163;p19">
            <a:extLst>
              <a:ext uri="{FF2B5EF4-FFF2-40B4-BE49-F238E27FC236}">
                <a16:creationId xmlns:a16="http://schemas.microsoft.com/office/drawing/2014/main" id="{98760C15-17F1-6B64-4E51-782EFE460A2E}"/>
              </a:ext>
            </a:extLst>
          </p:cNvPr>
          <p:cNvSpPr txBox="1"/>
          <p:nvPr/>
        </p:nvSpPr>
        <p:spPr>
          <a:xfrm>
            <a:off x="5976748" y="2204434"/>
            <a:ext cx="3351892" cy="41241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200" dirty="0">
                <a:solidFill>
                  <a:schemeClr val="dk2"/>
                </a:solidFill>
              </a:rPr>
              <a:t>PC9 ➙ 99 %</a:t>
            </a:r>
            <a:endParaRPr sz="3200" dirty="0">
              <a:solidFill>
                <a:schemeClr val="dk2"/>
              </a:solidFill>
            </a:endParaRPr>
          </a:p>
          <a:p>
            <a:pPr marL="0" lvl="0" indent="0" algn="l" rtl="0">
              <a:spcBef>
                <a:spcPts val="0"/>
              </a:spcBef>
              <a:spcAft>
                <a:spcPts val="0"/>
              </a:spcAft>
              <a:buNone/>
            </a:pPr>
            <a:r>
              <a:rPr lang="it" sz="3200" dirty="0">
                <a:solidFill>
                  <a:schemeClr val="dk2"/>
                </a:solidFill>
              </a:rPr>
              <a:t>A549 ➙ 99%</a:t>
            </a:r>
            <a:endParaRPr sz="3200" dirty="0">
              <a:solidFill>
                <a:schemeClr val="dk2"/>
              </a:solidFill>
            </a:endParaRPr>
          </a:p>
          <a:p>
            <a:pPr marL="0" lvl="0" indent="0" algn="l" rtl="0">
              <a:spcBef>
                <a:spcPts val="0"/>
              </a:spcBef>
              <a:spcAft>
                <a:spcPts val="0"/>
              </a:spcAft>
              <a:buNone/>
            </a:pPr>
            <a:r>
              <a:rPr lang="it" sz="3200" dirty="0">
                <a:solidFill>
                  <a:schemeClr val="dk2"/>
                </a:solidFill>
              </a:rPr>
              <a:t>HTB178 ➙ 95%</a:t>
            </a:r>
            <a:endParaRPr sz="3200" dirty="0">
              <a:solidFill>
                <a:schemeClr val="dk2"/>
              </a:solidFill>
            </a:endParaRPr>
          </a:p>
          <a:p>
            <a:pPr marL="0" lvl="0" indent="0" algn="l" rtl="0">
              <a:spcBef>
                <a:spcPts val="0"/>
              </a:spcBef>
              <a:spcAft>
                <a:spcPts val="0"/>
              </a:spcAft>
              <a:buNone/>
            </a:pPr>
            <a:r>
              <a:rPr lang="it" sz="3200" dirty="0">
                <a:solidFill>
                  <a:schemeClr val="dk2"/>
                </a:solidFill>
              </a:rPr>
              <a:t>CRL568 ➙ 94 %</a:t>
            </a:r>
            <a:endParaRPr sz="3200" dirty="0">
              <a:solidFill>
                <a:schemeClr val="dk2"/>
              </a:solidFill>
            </a:endParaRPr>
          </a:p>
          <a:p>
            <a:pPr marL="0" lvl="0" indent="0" algn="l" rtl="0">
              <a:spcBef>
                <a:spcPts val="0"/>
              </a:spcBef>
              <a:spcAft>
                <a:spcPts val="0"/>
              </a:spcAft>
              <a:buNone/>
            </a:pPr>
            <a:r>
              <a:rPr lang="it" sz="3200" dirty="0">
                <a:solidFill>
                  <a:schemeClr val="dk2"/>
                </a:solidFill>
              </a:rPr>
              <a:t>DV90 ➙ 99 %</a:t>
            </a:r>
            <a:endParaRPr sz="3200" dirty="0">
              <a:solidFill>
                <a:schemeClr val="dk2"/>
              </a:solidFill>
            </a:endParaRPr>
          </a:p>
          <a:p>
            <a:pPr marL="0" lvl="0" indent="0" algn="l" rtl="0">
              <a:spcBef>
                <a:spcPts val="0"/>
              </a:spcBef>
              <a:spcAft>
                <a:spcPts val="0"/>
              </a:spcAft>
              <a:buNone/>
            </a:pPr>
            <a:r>
              <a:rPr lang="it" sz="3200" dirty="0">
                <a:solidFill>
                  <a:schemeClr val="dk2"/>
                </a:solidFill>
              </a:rPr>
              <a:t>HCC78 ➙ 93 %</a:t>
            </a:r>
            <a:endParaRPr sz="3200" dirty="0">
              <a:solidFill>
                <a:schemeClr val="dk2"/>
              </a:solidFill>
            </a:endParaRPr>
          </a:p>
          <a:p>
            <a:pPr marL="0" lvl="0" indent="0" algn="l" rtl="0">
              <a:spcBef>
                <a:spcPts val="0"/>
              </a:spcBef>
              <a:spcAft>
                <a:spcPts val="0"/>
              </a:spcAft>
              <a:buNone/>
            </a:pPr>
            <a:r>
              <a:rPr lang="it" sz="3200" dirty="0">
                <a:solidFill>
                  <a:schemeClr val="dk2"/>
                </a:solidFill>
              </a:rPr>
              <a:t>CCL185 ➙ 97 %</a:t>
            </a:r>
            <a:endParaRPr sz="3200" dirty="0">
              <a:solidFill>
                <a:schemeClr val="dk2"/>
              </a:solidFill>
            </a:endParaRPr>
          </a:p>
          <a:p>
            <a:pPr marL="0" lvl="0" indent="0" algn="l" rtl="0">
              <a:spcBef>
                <a:spcPts val="0"/>
              </a:spcBef>
              <a:spcAft>
                <a:spcPts val="0"/>
              </a:spcAft>
              <a:buNone/>
            </a:pPr>
            <a:endParaRPr sz="3200" dirty="0">
              <a:solidFill>
                <a:schemeClr val="dk2"/>
              </a:solidFill>
            </a:endParaRPr>
          </a:p>
        </p:txBody>
      </p:sp>
      <p:pic>
        <p:nvPicPr>
          <p:cNvPr id="1028" name="Picture 4" descr="A feed-forward neural network of 4 ...">
            <a:extLst>
              <a:ext uri="{FF2B5EF4-FFF2-40B4-BE49-F238E27FC236}">
                <a16:creationId xmlns:a16="http://schemas.microsoft.com/office/drawing/2014/main" id="{CC639300-F3AE-B7F6-E1E9-32B69E55E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3136524"/>
            <a:ext cx="3987800" cy="203200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A103667A-74DB-3C06-0ACE-4E79929C553A}"/>
              </a:ext>
            </a:extLst>
          </p:cNvPr>
          <p:cNvSpPr txBox="1"/>
          <p:nvPr/>
        </p:nvSpPr>
        <p:spPr>
          <a:xfrm>
            <a:off x="1499867" y="2712588"/>
            <a:ext cx="1169334" cy="369332"/>
          </a:xfrm>
          <a:prstGeom prst="rect">
            <a:avLst/>
          </a:prstGeom>
          <a:noFill/>
        </p:spPr>
        <p:txBody>
          <a:bodyPr wrap="square" rtlCol="0">
            <a:spAutoFit/>
          </a:bodyPr>
          <a:lstStyle/>
          <a:p>
            <a:pPr algn="ctr"/>
            <a:r>
              <a:rPr lang="en-US" dirty="0"/>
              <a:t>128</a:t>
            </a:r>
          </a:p>
        </p:txBody>
      </p:sp>
      <p:sp>
        <p:nvSpPr>
          <p:cNvPr id="48" name="TextBox 47">
            <a:extLst>
              <a:ext uri="{FF2B5EF4-FFF2-40B4-BE49-F238E27FC236}">
                <a16:creationId xmlns:a16="http://schemas.microsoft.com/office/drawing/2014/main" id="{97F4BD06-20DE-3F86-09B9-13861A1D7CF0}"/>
              </a:ext>
            </a:extLst>
          </p:cNvPr>
          <p:cNvSpPr txBox="1"/>
          <p:nvPr/>
        </p:nvSpPr>
        <p:spPr>
          <a:xfrm>
            <a:off x="2374433" y="2706098"/>
            <a:ext cx="1169334" cy="369332"/>
          </a:xfrm>
          <a:prstGeom prst="rect">
            <a:avLst/>
          </a:prstGeom>
          <a:noFill/>
        </p:spPr>
        <p:txBody>
          <a:bodyPr wrap="square" rtlCol="0">
            <a:spAutoFit/>
          </a:bodyPr>
          <a:lstStyle/>
          <a:p>
            <a:pPr algn="ctr"/>
            <a:r>
              <a:rPr lang="en-US" dirty="0"/>
              <a:t>64</a:t>
            </a:r>
          </a:p>
        </p:txBody>
      </p:sp>
      <p:sp>
        <p:nvSpPr>
          <p:cNvPr id="49" name="TextBox 48">
            <a:extLst>
              <a:ext uri="{FF2B5EF4-FFF2-40B4-BE49-F238E27FC236}">
                <a16:creationId xmlns:a16="http://schemas.microsoft.com/office/drawing/2014/main" id="{728F60CD-9BD4-C45D-C5B9-31D43E390E3F}"/>
              </a:ext>
            </a:extLst>
          </p:cNvPr>
          <p:cNvSpPr txBox="1"/>
          <p:nvPr/>
        </p:nvSpPr>
        <p:spPr>
          <a:xfrm>
            <a:off x="3218596" y="2695749"/>
            <a:ext cx="1169334" cy="369332"/>
          </a:xfrm>
          <a:prstGeom prst="rect">
            <a:avLst/>
          </a:prstGeom>
          <a:noFill/>
        </p:spPr>
        <p:txBody>
          <a:bodyPr wrap="square" rtlCol="0">
            <a:spAutoFit/>
          </a:bodyPr>
          <a:lstStyle/>
          <a:p>
            <a:pPr algn="ctr"/>
            <a:r>
              <a:rPr lang="en-US" dirty="0"/>
              <a:t>32</a:t>
            </a:r>
          </a:p>
        </p:txBody>
      </p:sp>
      <p:sp>
        <p:nvSpPr>
          <p:cNvPr id="50" name="TextBox 49">
            <a:extLst>
              <a:ext uri="{FF2B5EF4-FFF2-40B4-BE49-F238E27FC236}">
                <a16:creationId xmlns:a16="http://schemas.microsoft.com/office/drawing/2014/main" id="{9214F169-6BF5-CCDF-AF0B-573C5E8887BF}"/>
              </a:ext>
            </a:extLst>
          </p:cNvPr>
          <p:cNvSpPr txBox="1"/>
          <p:nvPr/>
        </p:nvSpPr>
        <p:spPr>
          <a:xfrm>
            <a:off x="4096154" y="2975710"/>
            <a:ext cx="1169334" cy="369332"/>
          </a:xfrm>
          <a:prstGeom prst="rect">
            <a:avLst/>
          </a:prstGeom>
          <a:noFill/>
        </p:spPr>
        <p:txBody>
          <a:bodyPr wrap="square" rtlCol="0">
            <a:spAutoFit/>
          </a:bodyPr>
          <a:lstStyle/>
          <a:p>
            <a:pPr algn="ctr"/>
            <a:r>
              <a:rPr lang="en-US" dirty="0"/>
              <a:t>7</a:t>
            </a:r>
          </a:p>
        </p:txBody>
      </p:sp>
      <p:sp>
        <p:nvSpPr>
          <p:cNvPr id="51" name="TextBox 50">
            <a:extLst>
              <a:ext uri="{FF2B5EF4-FFF2-40B4-BE49-F238E27FC236}">
                <a16:creationId xmlns:a16="http://schemas.microsoft.com/office/drawing/2014/main" id="{71478D33-AD7E-AC78-0CEA-8B32667E843B}"/>
              </a:ext>
            </a:extLst>
          </p:cNvPr>
          <p:cNvSpPr txBox="1"/>
          <p:nvPr/>
        </p:nvSpPr>
        <p:spPr>
          <a:xfrm rot="16200000">
            <a:off x="-310312" y="3799225"/>
            <a:ext cx="1827680" cy="369332"/>
          </a:xfrm>
          <a:prstGeom prst="rect">
            <a:avLst/>
          </a:prstGeom>
          <a:noFill/>
        </p:spPr>
        <p:txBody>
          <a:bodyPr wrap="none" rtlCol="0">
            <a:spAutoFit/>
          </a:bodyPr>
          <a:lstStyle/>
          <a:p>
            <a:r>
              <a:rPr lang="en-US" dirty="0"/>
              <a:t>Genes expression</a:t>
            </a:r>
          </a:p>
        </p:txBody>
      </p:sp>
    </p:spTree>
    <p:extLst>
      <p:ext uri="{BB962C8B-B14F-4D97-AF65-F5344CB8AC3E}">
        <p14:creationId xmlns:p14="http://schemas.microsoft.com/office/powerpoint/2010/main" val="2797361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36B5-0CBC-3DF7-2C45-C26F2FBB14C8}"/>
              </a:ext>
            </a:extLst>
          </p:cNvPr>
          <p:cNvSpPr>
            <a:spLocks noGrp="1"/>
          </p:cNvSpPr>
          <p:nvPr>
            <p:ph type="title"/>
          </p:nvPr>
        </p:nvSpPr>
        <p:spPr>
          <a:xfrm>
            <a:off x="555777" y="114605"/>
            <a:ext cx="8543925" cy="1325563"/>
          </a:xfrm>
        </p:spPr>
        <p:txBody>
          <a:bodyPr>
            <a:normAutofit fontScale="90000"/>
          </a:bodyPr>
          <a:lstStyle/>
          <a:p>
            <a:r>
              <a:rPr lang="en-US" dirty="0"/>
              <a:t>Searching for an approach able to discriminate between A549 and CCL185</a:t>
            </a:r>
          </a:p>
        </p:txBody>
      </p:sp>
      <p:sp>
        <p:nvSpPr>
          <p:cNvPr id="3" name="Content Placeholder 2">
            <a:extLst>
              <a:ext uri="{FF2B5EF4-FFF2-40B4-BE49-F238E27FC236}">
                <a16:creationId xmlns:a16="http://schemas.microsoft.com/office/drawing/2014/main" id="{E907289C-9A39-4032-46CD-C33AC72BE5F1}"/>
              </a:ext>
            </a:extLst>
          </p:cNvPr>
          <p:cNvSpPr>
            <a:spLocks noGrp="1"/>
          </p:cNvSpPr>
          <p:nvPr>
            <p:ph idx="1"/>
          </p:nvPr>
        </p:nvSpPr>
        <p:spPr/>
        <p:txBody>
          <a:bodyPr/>
          <a:lstStyle/>
          <a:p>
            <a:r>
              <a:rPr lang="en-US" dirty="0"/>
              <a:t>Clustering approach tested:</a:t>
            </a:r>
          </a:p>
          <a:p>
            <a:pPr lvl="1"/>
            <a:r>
              <a:rPr lang="en-US" dirty="0"/>
              <a:t>Seurat (Louvain modularity)</a:t>
            </a:r>
          </a:p>
          <a:p>
            <a:pPr lvl="2"/>
            <a:r>
              <a:rPr lang="en-US" dirty="0"/>
              <a:t>fail</a:t>
            </a:r>
          </a:p>
          <a:p>
            <a:pPr lvl="1"/>
            <a:r>
              <a:rPr lang="en-US" dirty="0" err="1"/>
              <a:t>Scanpy</a:t>
            </a:r>
            <a:r>
              <a:rPr lang="en-US" dirty="0"/>
              <a:t> (Leiden algorithm)</a:t>
            </a:r>
          </a:p>
          <a:p>
            <a:pPr lvl="2"/>
            <a:r>
              <a:rPr lang="en-US" dirty="0"/>
              <a:t>fail</a:t>
            </a:r>
          </a:p>
          <a:p>
            <a:pPr lvl="1"/>
            <a:r>
              <a:rPr lang="en-US" dirty="0"/>
              <a:t>Sharp (Meta-clustering)</a:t>
            </a:r>
          </a:p>
          <a:p>
            <a:pPr lvl="2"/>
            <a:r>
              <a:rPr lang="en-US" dirty="0"/>
              <a:t>fail</a:t>
            </a:r>
          </a:p>
          <a:p>
            <a:r>
              <a:rPr lang="en-US" dirty="0"/>
              <a:t>On going collaboration with </a:t>
            </a:r>
            <a:r>
              <a:rPr lang="en-US" dirty="0" err="1"/>
              <a:t>Infolife</a:t>
            </a:r>
            <a:r>
              <a:rPr lang="en-US" dirty="0"/>
              <a:t> CINI laboratory to setup a massive comparison of different clustering tools.</a:t>
            </a:r>
          </a:p>
        </p:txBody>
      </p:sp>
    </p:spTree>
    <p:extLst>
      <p:ext uri="{BB962C8B-B14F-4D97-AF65-F5344CB8AC3E}">
        <p14:creationId xmlns:p14="http://schemas.microsoft.com/office/powerpoint/2010/main" val="895081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36B5-0CBC-3DF7-2C45-C26F2FBB14C8}"/>
              </a:ext>
            </a:extLst>
          </p:cNvPr>
          <p:cNvSpPr>
            <a:spLocks noGrp="1"/>
          </p:cNvSpPr>
          <p:nvPr>
            <p:ph type="title"/>
          </p:nvPr>
        </p:nvSpPr>
        <p:spPr>
          <a:xfrm>
            <a:off x="555777" y="114605"/>
            <a:ext cx="8543925" cy="1325563"/>
          </a:xfrm>
        </p:spPr>
        <p:txBody>
          <a:bodyPr>
            <a:normAutofit fontScale="90000"/>
          </a:bodyPr>
          <a:lstStyle/>
          <a:p>
            <a:r>
              <a:rPr lang="en-US" dirty="0"/>
              <a:t>Searching for an approach able to discriminate between A549 and CCL185</a:t>
            </a:r>
          </a:p>
        </p:txBody>
      </p:sp>
      <p:sp>
        <p:nvSpPr>
          <p:cNvPr id="3" name="Content Placeholder 2">
            <a:extLst>
              <a:ext uri="{FF2B5EF4-FFF2-40B4-BE49-F238E27FC236}">
                <a16:creationId xmlns:a16="http://schemas.microsoft.com/office/drawing/2014/main" id="{E907289C-9A39-4032-46CD-C33AC72BE5F1}"/>
              </a:ext>
            </a:extLst>
          </p:cNvPr>
          <p:cNvSpPr>
            <a:spLocks noGrp="1"/>
          </p:cNvSpPr>
          <p:nvPr>
            <p:ph idx="1"/>
          </p:nvPr>
        </p:nvSpPr>
        <p:spPr/>
        <p:txBody>
          <a:bodyPr/>
          <a:lstStyle/>
          <a:p>
            <a:r>
              <a:rPr lang="en-US" dirty="0"/>
              <a:t>Dimensionality reduction:</a:t>
            </a:r>
          </a:p>
          <a:p>
            <a:pPr lvl="1"/>
            <a:r>
              <a:rPr lang="en-GB" dirty="0"/>
              <a:t>Depicting bi-modal and multi-modal genes.</a:t>
            </a:r>
          </a:p>
          <a:p>
            <a:pPr lvl="2"/>
            <a:r>
              <a:rPr lang="en-GB" dirty="0"/>
              <a:t>fail</a:t>
            </a:r>
          </a:p>
          <a:p>
            <a:pPr lvl="1"/>
            <a:r>
              <a:rPr lang="en-GB" dirty="0"/>
              <a:t>Sparsely connected autoencoders (</a:t>
            </a:r>
            <a:r>
              <a:rPr lang="en-GB" dirty="0" err="1"/>
              <a:t>Alessandri</a:t>
            </a:r>
            <a:r>
              <a:rPr lang="en-GB" dirty="0"/>
              <a:t> et al. </a:t>
            </a:r>
            <a:r>
              <a:rPr lang="en-GB" dirty="0" err="1"/>
              <a:t>npj</a:t>
            </a:r>
            <a:r>
              <a:rPr lang="en-GB" dirty="0"/>
              <a:t> systems biology and applications 2021)</a:t>
            </a:r>
          </a:p>
          <a:p>
            <a:pPr lvl="2"/>
            <a:r>
              <a:rPr lang="en-GB" dirty="0"/>
              <a:t>In progress</a:t>
            </a:r>
          </a:p>
          <a:p>
            <a:r>
              <a:rPr lang="en-GB" dirty="0" err="1"/>
              <a:t>Coexpression</a:t>
            </a:r>
            <a:endParaRPr lang="en-GB" dirty="0"/>
          </a:p>
          <a:p>
            <a:pPr lvl="1"/>
            <a:r>
              <a:rPr lang="en-GB" dirty="0"/>
              <a:t>Double clustering through distribution analysis (</a:t>
            </a:r>
            <a:r>
              <a:rPr lang="en-GB" dirty="0" err="1"/>
              <a:t>Pernice</a:t>
            </a:r>
            <a:r>
              <a:rPr lang="en-GB" dirty="0"/>
              <a:t> et al. </a:t>
            </a:r>
            <a:r>
              <a:rPr lang="en-GB" dirty="0" err="1"/>
              <a:t>Bioinformactics</a:t>
            </a:r>
            <a:r>
              <a:rPr lang="en-GB" dirty="0"/>
              <a:t> 2023)</a:t>
            </a:r>
          </a:p>
          <a:p>
            <a:pPr lvl="2"/>
            <a:r>
              <a:rPr lang="en-GB" dirty="0"/>
              <a:t>In progress</a:t>
            </a:r>
          </a:p>
          <a:p>
            <a:pPr marL="457200" lvl="1" indent="0">
              <a:buNone/>
            </a:pPr>
            <a:endParaRPr lang="en-GB" dirty="0"/>
          </a:p>
          <a:p>
            <a:pPr lvl="1"/>
            <a:endParaRPr lang="en-US" dirty="0"/>
          </a:p>
        </p:txBody>
      </p:sp>
    </p:spTree>
    <p:extLst>
      <p:ext uri="{BB962C8B-B14F-4D97-AF65-F5344CB8AC3E}">
        <p14:creationId xmlns:p14="http://schemas.microsoft.com/office/powerpoint/2010/main" val="3865840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924D-5250-3FE5-5CD2-EEB32B55AB55}"/>
              </a:ext>
            </a:extLst>
          </p:cNvPr>
          <p:cNvSpPr>
            <a:spLocks noGrp="1"/>
          </p:cNvSpPr>
          <p:nvPr>
            <p:ph type="title"/>
          </p:nvPr>
        </p:nvSpPr>
        <p:spPr/>
        <p:txBody>
          <a:bodyPr/>
          <a:lstStyle/>
          <a:p>
            <a:r>
              <a:rPr lang="en-US" dirty="0"/>
              <a:t>Benchmark experiments</a:t>
            </a:r>
          </a:p>
        </p:txBody>
      </p:sp>
      <p:sp>
        <p:nvSpPr>
          <p:cNvPr id="3" name="Content Placeholder 2">
            <a:extLst>
              <a:ext uri="{FF2B5EF4-FFF2-40B4-BE49-F238E27FC236}">
                <a16:creationId xmlns:a16="http://schemas.microsoft.com/office/drawing/2014/main" id="{1810EC95-3791-C19F-D001-AE1D9DCD4004}"/>
              </a:ext>
            </a:extLst>
          </p:cNvPr>
          <p:cNvSpPr>
            <a:spLocks noGrp="1"/>
          </p:cNvSpPr>
          <p:nvPr>
            <p:ph idx="1"/>
          </p:nvPr>
        </p:nvSpPr>
        <p:spPr/>
        <p:txBody>
          <a:bodyPr/>
          <a:lstStyle/>
          <a:p>
            <a:r>
              <a:rPr lang="en-US" dirty="0"/>
              <a:t>BE1:</a:t>
            </a:r>
          </a:p>
          <a:p>
            <a:pPr lvl="1"/>
            <a:r>
              <a:rPr lang="en-US" dirty="0"/>
              <a:t>A single cell </a:t>
            </a:r>
            <a:r>
              <a:rPr lang="en-US" dirty="0" err="1"/>
              <a:t>RNAseq</a:t>
            </a:r>
            <a:r>
              <a:rPr lang="en-US" dirty="0"/>
              <a:t> benchmark experiment embedding “controlled” cancer heterogeneity</a:t>
            </a:r>
          </a:p>
          <a:p>
            <a:r>
              <a:rPr lang="en-US" dirty="0"/>
              <a:t>BE2:</a:t>
            </a:r>
          </a:p>
          <a:p>
            <a:pPr lvl="1"/>
            <a:r>
              <a:rPr lang="en-US" dirty="0"/>
              <a:t>Generating surrogate tumor-tissues for spatial transcriptomics benchmarking</a:t>
            </a:r>
          </a:p>
          <a:p>
            <a:r>
              <a:rPr lang="en-US" dirty="0"/>
              <a:t>BE3:</a:t>
            </a:r>
          </a:p>
          <a:p>
            <a:pPr lvl="1"/>
            <a:r>
              <a:rPr lang="en-GB" dirty="0"/>
              <a:t>A benchmark experiment devoted to the validation of cell to cell crosstalk tools.</a:t>
            </a:r>
            <a:br>
              <a:rPr lang="en-US" dirty="0"/>
            </a:br>
            <a:endParaRPr lang="en-US" dirty="0"/>
          </a:p>
        </p:txBody>
      </p:sp>
    </p:spTree>
    <p:extLst>
      <p:ext uri="{BB962C8B-B14F-4D97-AF65-F5344CB8AC3E}">
        <p14:creationId xmlns:p14="http://schemas.microsoft.com/office/powerpoint/2010/main" val="1263579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8"/>
          <p:cNvSpPr txBox="1">
            <a:spLocks noGrp="1"/>
          </p:cNvSpPr>
          <p:nvPr>
            <p:ph type="title"/>
          </p:nvPr>
        </p:nvSpPr>
        <p:spPr>
          <a:xfrm>
            <a:off x="322075" y="257650"/>
            <a:ext cx="9230650" cy="620425"/>
          </a:xfrm>
          <a:prstGeom prst="rect">
            <a:avLst/>
          </a:prstGeom>
        </p:spPr>
        <p:txBody>
          <a:bodyPr spcFirstLastPara="1" vert="horz" wrap="square" lIns="99044" tIns="99044" rIns="99044" bIns="99044" rtlCol="0" anchor="t" anchorCtr="0">
            <a:normAutofit fontScale="90000"/>
          </a:bodyPr>
          <a:lstStyle/>
          <a:p>
            <a:pPr algn="ctr"/>
            <a:r>
              <a:rPr lang="it" dirty="0"/>
              <a:t>Sparsely-connected Autoencoder</a:t>
            </a:r>
            <a:endParaRPr dirty="0"/>
          </a:p>
        </p:txBody>
      </p:sp>
      <p:grpSp>
        <p:nvGrpSpPr>
          <p:cNvPr id="3" name="Group 2">
            <a:extLst>
              <a:ext uri="{FF2B5EF4-FFF2-40B4-BE49-F238E27FC236}">
                <a16:creationId xmlns:a16="http://schemas.microsoft.com/office/drawing/2014/main" id="{2629E344-DA9E-4129-423A-F0FB74C48EB0}"/>
              </a:ext>
            </a:extLst>
          </p:cNvPr>
          <p:cNvGrpSpPr/>
          <p:nvPr/>
        </p:nvGrpSpPr>
        <p:grpSpPr>
          <a:xfrm>
            <a:off x="1009392" y="1980074"/>
            <a:ext cx="7703824" cy="2640176"/>
            <a:chOff x="3204441" y="2342641"/>
            <a:chExt cx="5607850" cy="1835275"/>
          </a:xfrm>
        </p:grpSpPr>
        <p:pic>
          <p:nvPicPr>
            <p:cNvPr id="274" name="Google Shape;274;p28"/>
            <p:cNvPicPr preferRelativeResize="0"/>
            <p:nvPr/>
          </p:nvPicPr>
          <p:blipFill rotWithShape="1">
            <a:blip r:embed="rId3">
              <a:alphaModFix/>
            </a:blip>
            <a:srcRect/>
            <a:stretch/>
          </p:blipFill>
          <p:spPr>
            <a:xfrm>
              <a:off x="3834461" y="3275227"/>
              <a:ext cx="916628" cy="611512"/>
            </a:xfrm>
            <a:prstGeom prst="rect">
              <a:avLst/>
            </a:prstGeom>
            <a:noFill/>
            <a:ln>
              <a:noFill/>
            </a:ln>
          </p:spPr>
        </p:pic>
        <p:sp>
          <p:nvSpPr>
            <p:cNvPr id="275" name="Google Shape;275;p28"/>
            <p:cNvSpPr/>
            <p:nvPr/>
          </p:nvSpPr>
          <p:spPr>
            <a:xfrm>
              <a:off x="3204441" y="3014485"/>
              <a:ext cx="459225" cy="343850"/>
            </a:xfrm>
            <a:prstGeom prst="rightArrow">
              <a:avLst>
                <a:gd name="adj1" fmla="val 50000"/>
                <a:gd name="adj2" fmla="val 50000"/>
              </a:avLst>
            </a:prstGeom>
            <a:solidFill>
              <a:srgbClr val="000000"/>
            </a:solidFill>
            <a:ln w="9525" cap="flat" cmpd="sng">
              <a:solidFill>
                <a:srgbClr val="44546A"/>
              </a:solidFill>
              <a:prstDash val="solid"/>
              <a:round/>
              <a:headEnd type="none" w="sm" len="sm"/>
              <a:tailEnd type="none" w="sm" len="sm"/>
            </a:ln>
          </p:spPr>
          <p:txBody>
            <a:bodyPr spcFirstLastPara="1" wrap="square" lIns="99044" tIns="99044" rIns="99044" bIns="99044" anchor="ctr" anchorCtr="0">
              <a:noAutofit/>
            </a:bodyPr>
            <a:lstStyle/>
            <a:p>
              <a:pPr algn="ctr">
                <a:buClr>
                  <a:srgbClr val="000000"/>
                </a:buClr>
                <a:buSzPts val="1400"/>
              </a:pPr>
              <a:endParaRPr sz="1517">
                <a:solidFill>
                  <a:srgbClr val="000000"/>
                </a:solidFill>
                <a:latin typeface="Calibri"/>
                <a:ea typeface="Calibri"/>
                <a:cs typeface="Calibri"/>
                <a:sym typeface="Calibri"/>
              </a:endParaRPr>
            </a:p>
          </p:txBody>
        </p:sp>
        <p:pic>
          <p:nvPicPr>
            <p:cNvPr id="276" name="Google Shape;276;p28"/>
            <p:cNvPicPr preferRelativeResize="0"/>
            <p:nvPr/>
          </p:nvPicPr>
          <p:blipFill rotWithShape="1">
            <a:blip r:embed="rId4">
              <a:alphaModFix/>
            </a:blip>
            <a:srcRect/>
            <a:stretch/>
          </p:blipFill>
          <p:spPr>
            <a:xfrm>
              <a:off x="7457160" y="2676942"/>
              <a:ext cx="1355131" cy="904041"/>
            </a:xfrm>
            <a:prstGeom prst="rect">
              <a:avLst/>
            </a:prstGeom>
            <a:noFill/>
            <a:ln>
              <a:noFill/>
            </a:ln>
          </p:spPr>
        </p:pic>
        <p:sp>
          <p:nvSpPr>
            <p:cNvPr id="277" name="Google Shape;277;p28"/>
            <p:cNvSpPr/>
            <p:nvPr/>
          </p:nvSpPr>
          <p:spPr>
            <a:xfrm>
              <a:off x="4977644" y="3014485"/>
              <a:ext cx="459225" cy="343850"/>
            </a:xfrm>
            <a:prstGeom prst="rightArrow">
              <a:avLst>
                <a:gd name="adj1" fmla="val 50000"/>
                <a:gd name="adj2" fmla="val 50000"/>
              </a:avLst>
            </a:prstGeom>
            <a:solidFill>
              <a:srgbClr val="000000"/>
            </a:solidFill>
            <a:ln w="9525" cap="flat" cmpd="sng">
              <a:solidFill>
                <a:srgbClr val="44546A"/>
              </a:solidFill>
              <a:prstDash val="solid"/>
              <a:round/>
              <a:headEnd type="none" w="sm" len="sm"/>
              <a:tailEnd type="none" w="sm" len="sm"/>
            </a:ln>
          </p:spPr>
          <p:txBody>
            <a:bodyPr spcFirstLastPara="1" wrap="square" lIns="99044" tIns="99044" rIns="99044" bIns="99044" anchor="ctr" anchorCtr="0">
              <a:noAutofit/>
            </a:bodyPr>
            <a:lstStyle/>
            <a:p>
              <a:pPr algn="ctr">
                <a:buClr>
                  <a:srgbClr val="000000"/>
                </a:buClr>
                <a:buSzPts val="1400"/>
              </a:pPr>
              <a:endParaRPr sz="1517">
                <a:solidFill>
                  <a:srgbClr val="000000"/>
                </a:solidFill>
                <a:latin typeface="Calibri"/>
                <a:ea typeface="Calibri"/>
                <a:cs typeface="Calibri"/>
                <a:sym typeface="Calibri"/>
              </a:endParaRPr>
            </a:p>
          </p:txBody>
        </p:sp>
        <p:sp>
          <p:nvSpPr>
            <p:cNvPr id="278" name="Google Shape;278;p28"/>
            <p:cNvSpPr/>
            <p:nvPr/>
          </p:nvSpPr>
          <p:spPr>
            <a:xfrm>
              <a:off x="3714494" y="2342641"/>
              <a:ext cx="1113775" cy="1835275"/>
            </a:xfrm>
            <a:prstGeom prst="bracketPair">
              <a:avLst/>
            </a:prstGeom>
            <a:noFill/>
            <a:ln w="76200" cap="flat" cmpd="sng">
              <a:solidFill>
                <a:srgbClr val="000000"/>
              </a:solidFill>
              <a:prstDash val="solid"/>
              <a:round/>
              <a:headEnd type="none" w="sm" len="sm"/>
              <a:tailEnd type="none" w="sm" len="sm"/>
            </a:ln>
          </p:spPr>
          <p:txBody>
            <a:bodyPr spcFirstLastPara="1" wrap="square" lIns="99044" tIns="99044" rIns="99044" bIns="99044" anchor="ctr" anchorCtr="0">
              <a:noAutofit/>
            </a:bodyPr>
            <a:lstStyle/>
            <a:p>
              <a:pPr algn="ctr">
                <a:buClr>
                  <a:srgbClr val="000000"/>
                </a:buClr>
                <a:buSzPts val="1400"/>
              </a:pPr>
              <a:endParaRPr sz="1517">
                <a:solidFill>
                  <a:srgbClr val="000000"/>
                </a:solidFill>
                <a:latin typeface="Arial"/>
                <a:ea typeface="Arial"/>
                <a:cs typeface="Arial"/>
                <a:sym typeface="Arial"/>
              </a:endParaRPr>
            </a:p>
          </p:txBody>
        </p:sp>
        <p:pic>
          <p:nvPicPr>
            <p:cNvPr id="279" name="Google Shape;279;p28"/>
            <p:cNvPicPr preferRelativeResize="0"/>
            <p:nvPr/>
          </p:nvPicPr>
          <p:blipFill rotWithShape="1">
            <a:blip r:embed="rId5">
              <a:alphaModFix/>
            </a:blip>
            <a:srcRect l="12227" r="11732"/>
            <a:stretch/>
          </p:blipFill>
          <p:spPr>
            <a:xfrm>
              <a:off x="3834462" y="2453418"/>
              <a:ext cx="916622" cy="804175"/>
            </a:xfrm>
            <a:prstGeom prst="rect">
              <a:avLst/>
            </a:prstGeom>
            <a:noFill/>
            <a:ln>
              <a:noFill/>
            </a:ln>
          </p:spPr>
        </p:pic>
        <p:pic>
          <p:nvPicPr>
            <p:cNvPr id="280" name="Google Shape;280;p28"/>
            <p:cNvPicPr preferRelativeResize="0"/>
            <p:nvPr/>
          </p:nvPicPr>
          <p:blipFill rotWithShape="1">
            <a:blip r:embed="rId3">
              <a:alphaModFix/>
            </a:blip>
            <a:srcRect/>
            <a:stretch/>
          </p:blipFill>
          <p:spPr>
            <a:xfrm>
              <a:off x="5705795" y="3275227"/>
              <a:ext cx="916628" cy="611512"/>
            </a:xfrm>
            <a:prstGeom prst="rect">
              <a:avLst/>
            </a:prstGeom>
            <a:noFill/>
            <a:ln>
              <a:noFill/>
            </a:ln>
          </p:spPr>
        </p:pic>
        <p:sp>
          <p:nvSpPr>
            <p:cNvPr id="281" name="Google Shape;281;p28"/>
            <p:cNvSpPr/>
            <p:nvPr/>
          </p:nvSpPr>
          <p:spPr>
            <a:xfrm>
              <a:off x="5585827" y="2342641"/>
              <a:ext cx="1113775" cy="1835275"/>
            </a:xfrm>
            <a:prstGeom prst="bracketPair">
              <a:avLst/>
            </a:prstGeom>
            <a:noFill/>
            <a:ln w="76200" cap="flat" cmpd="sng">
              <a:solidFill>
                <a:srgbClr val="000000"/>
              </a:solidFill>
              <a:prstDash val="solid"/>
              <a:round/>
              <a:headEnd type="none" w="sm" len="sm"/>
              <a:tailEnd type="none" w="sm" len="sm"/>
            </a:ln>
          </p:spPr>
          <p:txBody>
            <a:bodyPr spcFirstLastPara="1" wrap="square" lIns="99044" tIns="99044" rIns="99044" bIns="99044" anchor="ctr" anchorCtr="0">
              <a:noAutofit/>
            </a:bodyPr>
            <a:lstStyle/>
            <a:p>
              <a:pPr algn="ctr">
                <a:buClr>
                  <a:srgbClr val="000000"/>
                </a:buClr>
                <a:buSzPts val="1400"/>
              </a:pPr>
              <a:endParaRPr sz="1517">
                <a:solidFill>
                  <a:srgbClr val="000000"/>
                </a:solidFill>
                <a:latin typeface="Arial"/>
                <a:ea typeface="Arial"/>
                <a:cs typeface="Arial"/>
                <a:sym typeface="Arial"/>
              </a:endParaRPr>
            </a:p>
          </p:txBody>
        </p:sp>
        <p:pic>
          <p:nvPicPr>
            <p:cNvPr id="282" name="Google Shape;282;p28"/>
            <p:cNvPicPr preferRelativeResize="0"/>
            <p:nvPr/>
          </p:nvPicPr>
          <p:blipFill rotWithShape="1">
            <a:blip r:embed="rId6">
              <a:alphaModFix/>
            </a:blip>
            <a:srcRect l="14520" r="13593"/>
            <a:stretch/>
          </p:blipFill>
          <p:spPr>
            <a:xfrm>
              <a:off x="5717942" y="2447825"/>
              <a:ext cx="878597" cy="815351"/>
            </a:xfrm>
            <a:prstGeom prst="rect">
              <a:avLst/>
            </a:prstGeom>
            <a:noFill/>
            <a:ln>
              <a:noFill/>
            </a:ln>
          </p:spPr>
        </p:pic>
        <p:sp>
          <p:nvSpPr>
            <p:cNvPr id="283" name="Google Shape;283;p28"/>
            <p:cNvSpPr/>
            <p:nvPr/>
          </p:nvSpPr>
          <p:spPr>
            <a:xfrm>
              <a:off x="6900673" y="3014485"/>
              <a:ext cx="459225" cy="343850"/>
            </a:xfrm>
            <a:prstGeom prst="rightArrow">
              <a:avLst>
                <a:gd name="adj1" fmla="val 50000"/>
                <a:gd name="adj2" fmla="val 50000"/>
              </a:avLst>
            </a:prstGeom>
            <a:solidFill>
              <a:srgbClr val="000000"/>
            </a:solidFill>
            <a:ln w="9525" cap="flat" cmpd="sng">
              <a:solidFill>
                <a:srgbClr val="44546A"/>
              </a:solidFill>
              <a:prstDash val="solid"/>
              <a:round/>
              <a:headEnd type="none" w="sm" len="sm"/>
              <a:tailEnd type="none" w="sm" len="sm"/>
            </a:ln>
          </p:spPr>
          <p:txBody>
            <a:bodyPr spcFirstLastPara="1" wrap="square" lIns="99044" tIns="99044" rIns="99044" bIns="99044" anchor="ctr" anchorCtr="0">
              <a:noAutofit/>
            </a:bodyPr>
            <a:lstStyle/>
            <a:p>
              <a:pPr algn="ctr">
                <a:buClr>
                  <a:srgbClr val="000000"/>
                </a:buClr>
                <a:buSzPts val="1400"/>
              </a:pPr>
              <a:endParaRPr sz="1517">
                <a:solidFill>
                  <a:srgbClr val="000000"/>
                </a:solidFill>
                <a:latin typeface="Calibri"/>
                <a:ea typeface="Calibri"/>
                <a:cs typeface="Calibri"/>
                <a:sym typeface="Calibri"/>
              </a:endParaRPr>
            </a:p>
          </p:txBody>
        </p:sp>
      </p:grpSp>
      <p:pic>
        <p:nvPicPr>
          <p:cNvPr id="286" name="Google Shape;286;p28"/>
          <p:cNvPicPr preferRelativeResize="0"/>
          <p:nvPr/>
        </p:nvPicPr>
        <p:blipFill>
          <a:blip r:embed="rId7">
            <a:alphaModFix/>
          </a:blip>
          <a:stretch>
            <a:fillRect/>
          </a:stretch>
        </p:blipFill>
        <p:spPr>
          <a:xfrm>
            <a:off x="782782" y="4747757"/>
            <a:ext cx="3498056" cy="350838"/>
          </a:xfrm>
          <a:prstGeom prst="rect">
            <a:avLst/>
          </a:prstGeom>
          <a:noFill/>
          <a:ln>
            <a:noFill/>
          </a:ln>
        </p:spPr>
      </p:pic>
      <p:sp>
        <p:nvSpPr>
          <p:cNvPr id="287" name="Google Shape;287;p28"/>
          <p:cNvSpPr txBox="1"/>
          <p:nvPr/>
        </p:nvSpPr>
        <p:spPr>
          <a:xfrm>
            <a:off x="0" y="6495433"/>
            <a:ext cx="7176325" cy="362567"/>
          </a:xfrm>
          <a:prstGeom prst="rect">
            <a:avLst/>
          </a:prstGeom>
          <a:noFill/>
          <a:ln>
            <a:noFill/>
          </a:ln>
        </p:spPr>
        <p:txBody>
          <a:bodyPr spcFirstLastPara="1" wrap="square" lIns="99044" tIns="99044" rIns="99044" bIns="99044" anchor="t" anchorCtr="0">
            <a:spAutoFit/>
          </a:bodyPr>
          <a:lstStyle/>
          <a:p>
            <a:r>
              <a:rPr lang="it" sz="975"/>
              <a:t>https://www.gsea-msigdb.org/gsea/msigdb/human/genesets.jsp?collection=C6</a:t>
            </a:r>
            <a:endParaRPr sz="975"/>
          </a:p>
        </p:txBody>
      </p:sp>
      <p:sp>
        <p:nvSpPr>
          <p:cNvPr id="2" name="TextBox 1">
            <a:extLst>
              <a:ext uri="{FF2B5EF4-FFF2-40B4-BE49-F238E27FC236}">
                <a16:creationId xmlns:a16="http://schemas.microsoft.com/office/drawing/2014/main" id="{36AFDFC2-4A8C-B98A-6B6F-7DDEE19CAD44}"/>
              </a:ext>
            </a:extLst>
          </p:cNvPr>
          <p:cNvSpPr txBox="1"/>
          <p:nvPr/>
        </p:nvSpPr>
        <p:spPr>
          <a:xfrm rot="16200000">
            <a:off x="-334067" y="2955982"/>
            <a:ext cx="1827680" cy="369332"/>
          </a:xfrm>
          <a:prstGeom prst="rect">
            <a:avLst/>
          </a:prstGeom>
          <a:noFill/>
        </p:spPr>
        <p:txBody>
          <a:bodyPr wrap="none" rtlCol="0">
            <a:spAutoFit/>
          </a:bodyPr>
          <a:lstStyle/>
          <a:p>
            <a:r>
              <a:rPr lang="en-US" dirty="0"/>
              <a:t>Genes expression</a:t>
            </a:r>
          </a:p>
        </p:txBody>
      </p:sp>
      <p:grpSp>
        <p:nvGrpSpPr>
          <p:cNvPr id="7" name="Group 6">
            <a:extLst>
              <a:ext uri="{FF2B5EF4-FFF2-40B4-BE49-F238E27FC236}">
                <a16:creationId xmlns:a16="http://schemas.microsoft.com/office/drawing/2014/main" id="{50C97B4F-534F-E6A0-462C-89BE1E8EF93D}"/>
              </a:ext>
            </a:extLst>
          </p:cNvPr>
          <p:cNvGrpSpPr/>
          <p:nvPr/>
        </p:nvGrpSpPr>
        <p:grpSpPr>
          <a:xfrm>
            <a:off x="6297982" y="4139908"/>
            <a:ext cx="2825236" cy="1977135"/>
            <a:chOff x="508000" y="1123950"/>
            <a:chExt cx="6325353" cy="4610100"/>
          </a:xfrm>
        </p:grpSpPr>
        <p:pic>
          <p:nvPicPr>
            <p:cNvPr id="2052" name="Picture 4" descr="Graph Neural Networks - An overview | AI Summer">
              <a:extLst>
                <a:ext uri="{FF2B5EF4-FFF2-40B4-BE49-F238E27FC236}">
                  <a16:creationId xmlns:a16="http://schemas.microsoft.com/office/drawing/2014/main" id="{6B44698A-48F4-FD9C-B363-F3347029B6F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8753"/>
            <a:stretch/>
          </p:blipFill>
          <p:spPr bwMode="auto">
            <a:xfrm>
              <a:off x="508000" y="1123950"/>
              <a:ext cx="3666813" cy="461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raph Neural Networks - An overview | AI Summer">
              <a:extLst>
                <a:ext uri="{FF2B5EF4-FFF2-40B4-BE49-F238E27FC236}">
                  <a16:creationId xmlns:a16="http://schemas.microsoft.com/office/drawing/2014/main" id="{45D5806A-8D06-EB77-CF1C-62F9649F22F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788" r="103"/>
            <a:stretch/>
          </p:blipFill>
          <p:spPr bwMode="auto">
            <a:xfrm>
              <a:off x="4156655" y="1123950"/>
              <a:ext cx="2676698" cy="46101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302143" y="207139"/>
            <a:ext cx="9230650" cy="620425"/>
          </a:xfrm>
          <a:prstGeom prst="rect">
            <a:avLst/>
          </a:prstGeom>
        </p:spPr>
        <p:txBody>
          <a:bodyPr spcFirstLastPara="1" vert="horz" wrap="square" lIns="99044" tIns="99044" rIns="99044" bIns="99044" rtlCol="0" anchor="t" anchorCtr="0">
            <a:normAutofit fontScale="90000"/>
          </a:bodyPr>
          <a:lstStyle/>
          <a:p>
            <a:pPr algn="ctr">
              <a:buClr>
                <a:schemeClr val="dk1"/>
              </a:buClr>
              <a:buSzPct val="39285"/>
            </a:pPr>
            <a:r>
              <a:rPr lang="it" dirty="0"/>
              <a:t>Double clustering through distribution analysis </a:t>
            </a:r>
            <a:endParaRPr dirty="0"/>
          </a:p>
          <a:p>
            <a:pPr>
              <a:buClr>
                <a:schemeClr val="dk1"/>
              </a:buClr>
              <a:buSzPct val="39285"/>
            </a:pPr>
            <a:endParaRPr dirty="0"/>
          </a:p>
          <a:p>
            <a:endParaRPr dirty="0"/>
          </a:p>
        </p:txBody>
      </p:sp>
      <p:pic>
        <p:nvPicPr>
          <p:cNvPr id="182" name="Google Shape;182;p22"/>
          <p:cNvPicPr preferRelativeResize="0"/>
          <p:nvPr/>
        </p:nvPicPr>
        <p:blipFill rotWithShape="1">
          <a:blip r:embed="rId3">
            <a:alphaModFix/>
          </a:blip>
          <a:srcRect r="50372"/>
          <a:stretch/>
        </p:blipFill>
        <p:spPr>
          <a:xfrm>
            <a:off x="746013" y="2276333"/>
            <a:ext cx="4752368" cy="2267715"/>
          </a:xfrm>
          <a:prstGeom prst="rect">
            <a:avLst/>
          </a:prstGeom>
          <a:noFill/>
          <a:ln>
            <a:noFill/>
          </a:ln>
        </p:spPr>
      </p:pic>
      <p:sp>
        <p:nvSpPr>
          <p:cNvPr id="183" name="Google Shape;183;p22"/>
          <p:cNvSpPr txBox="1"/>
          <p:nvPr/>
        </p:nvSpPr>
        <p:spPr>
          <a:xfrm>
            <a:off x="2703667" y="4660601"/>
            <a:ext cx="1324700" cy="500105"/>
          </a:xfrm>
          <a:prstGeom prst="rect">
            <a:avLst/>
          </a:prstGeom>
          <a:noFill/>
          <a:ln>
            <a:noFill/>
          </a:ln>
        </p:spPr>
        <p:txBody>
          <a:bodyPr spcFirstLastPara="1" wrap="square" lIns="99044" tIns="99044" rIns="99044" bIns="99044" anchor="t" anchorCtr="0">
            <a:spAutoFit/>
          </a:bodyPr>
          <a:lstStyle/>
          <a:p>
            <a:pPr algn="ctr"/>
            <a:r>
              <a:rPr lang="it" sz="1950" b="1" dirty="0">
                <a:solidFill>
                  <a:schemeClr val="dk2"/>
                </a:solidFill>
              </a:rPr>
              <a:t>SIMLR</a:t>
            </a:r>
            <a:endParaRPr sz="1950" b="1" dirty="0">
              <a:solidFill>
                <a:schemeClr val="dk2"/>
              </a:solidFill>
            </a:endParaRPr>
          </a:p>
        </p:txBody>
      </p:sp>
      <p:cxnSp>
        <p:nvCxnSpPr>
          <p:cNvPr id="185" name="Google Shape;185;p22"/>
          <p:cNvCxnSpPr>
            <a:cxnSpLocks/>
          </p:cNvCxnSpPr>
          <p:nvPr/>
        </p:nvCxnSpPr>
        <p:spPr>
          <a:xfrm flipH="1">
            <a:off x="3708818" y="3502965"/>
            <a:ext cx="676483" cy="1232942"/>
          </a:xfrm>
          <a:prstGeom prst="straightConnector1">
            <a:avLst/>
          </a:prstGeom>
          <a:noFill/>
          <a:ln w="9525" cap="flat" cmpd="sng">
            <a:solidFill>
              <a:schemeClr val="dk2"/>
            </a:solidFill>
            <a:prstDash val="solid"/>
            <a:round/>
            <a:headEnd type="none" w="med" len="med"/>
            <a:tailEnd type="triangle" w="med" len="med"/>
          </a:ln>
        </p:spPr>
      </p:cxnSp>
      <p:sp>
        <p:nvSpPr>
          <p:cNvPr id="188" name="Google Shape;188;p22"/>
          <p:cNvSpPr/>
          <p:nvPr/>
        </p:nvSpPr>
        <p:spPr>
          <a:xfrm>
            <a:off x="6096751" y="2248112"/>
            <a:ext cx="2533966" cy="500175"/>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9044" tIns="99044" rIns="99044" bIns="99044" anchor="ctr" anchorCtr="0">
            <a:noAutofit/>
          </a:bodyPr>
          <a:lstStyle/>
          <a:p>
            <a:pPr algn="ctr"/>
            <a:r>
              <a:rPr lang="it" sz="1950" dirty="0"/>
              <a:t>Cluster genes</a:t>
            </a:r>
            <a:endParaRPr sz="1950" dirty="0"/>
          </a:p>
        </p:txBody>
      </p:sp>
      <p:sp>
        <p:nvSpPr>
          <p:cNvPr id="189" name="Google Shape;189;p22"/>
          <p:cNvSpPr/>
          <p:nvPr/>
        </p:nvSpPr>
        <p:spPr>
          <a:xfrm>
            <a:off x="6492306" y="2908512"/>
            <a:ext cx="1742856" cy="500175"/>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9044" tIns="99044" rIns="99044" bIns="99044" anchor="ctr" anchorCtr="0">
            <a:noAutofit/>
          </a:bodyPr>
          <a:lstStyle/>
          <a:p>
            <a:r>
              <a:rPr lang="en-US" dirty="0"/>
              <a:t>Filter cells</a:t>
            </a:r>
            <a:endParaRPr dirty="0"/>
          </a:p>
        </p:txBody>
      </p:sp>
      <p:sp>
        <p:nvSpPr>
          <p:cNvPr id="190" name="Google Shape;190;p22"/>
          <p:cNvSpPr/>
          <p:nvPr/>
        </p:nvSpPr>
        <p:spPr>
          <a:xfrm>
            <a:off x="6307370" y="3568912"/>
            <a:ext cx="2123000" cy="885963"/>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9044" tIns="99044" rIns="99044" bIns="99044" anchor="ctr" anchorCtr="0">
            <a:noAutofit/>
          </a:bodyPr>
          <a:lstStyle/>
          <a:p>
            <a:pPr algn="ctr"/>
            <a:r>
              <a:rPr lang="it" sz="1950" dirty="0"/>
              <a:t>SIMLR Clustering</a:t>
            </a:r>
            <a:endParaRPr sz="1950" dirty="0"/>
          </a:p>
        </p:txBody>
      </p:sp>
      <p:cxnSp>
        <p:nvCxnSpPr>
          <p:cNvPr id="191" name="Google Shape;191;p22"/>
          <p:cNvCxnSpPr>
            <a:cxnSpLocks/>
            <a:stCxn id="188" idx="4"/>
            <a:endCxn id="189" idx="0"/>
          </p:cNvCxnSpPr>
          <p:nvPr/>
        </p:nvCxnSpPr>
        <p:spPr>
          <a:xfrm>
            <a:off x="7363734" y="2748287"/>
            <a:ext cx="0" cy="160225"/>
          </a:xfrm>
          <a:prstGeom prst="straightConnector1">
            <a:avLst/>
          </a:prstGeom>
          <a:noFill/>
          <a:ln w="9525" cap="flat" cmpd="sng">
            <a:solidFill>
              <a:schemeClr val="dk2"/>
            </a:solidFill>
            <a:prstDash val="solid"/>
            <a:round/>
            <a:headEnd type="none" w="med" len="med"/>
            <a:tailEnd type="triangle" w="med" len="med"/>
          </a:ln>
        </p:spPr>
      </p:cxnSp>
      <p:cxnSp>
        <p:nvCxnSpPr>
          <p:cNvPr id="192" name="Google Shape;192;p22"/>
          <p:cNvCxnSpPr>
            <a:cxnSpLocks/>
            <a:stCxn id="189" idx="4"/>
            <a:endCxn id="190" idx="0"/>
          </p:cNvCxnSpPr>
          <p:nvPr/>
        </p:nvCxnSpPr>
        <p:spPr>
          <a:xfrm>
            <a:off x="7363734" y="3408687"/>
            <a:ext cx="5136" cy="160225"/>
          </a:xfrm>
          <a:prstGeom prst="straightConnector1">
            <a:avLst/>
          </a:prstGeom>
          <a:noFill/>
          <a:ln w="9525" cap="flat" cmpd="sng">
            <a:solidFill>
              <a:schemeClr val="dk2"/>
            </a:solidFill>
            <a:prstDash val="solid"/>
            <a:round/>
            <a:headEnd type="none" w="med" len="med"/>
            <a:tailEnd type="triangle" w="med" len="med"/>
          </a:ln>
        </p:spPr>
      </p:cxnSp>
      <p:sp>
        <p:nvSpPr>
          <p:cNvPr id="193" name="Google Shape;193;p22"/>
          <p:cNvSpPr/>
          <p:nvPr/>
        </p:nvSpPr>
        <p:spPr>
          <a:xfrm>
            <a:off x="6598996" y="4617205"/>
            <a:ext cx="1520025" cy="500175"/>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9044" tIns="99044" rIns="99044" bIns="99044" anchor="ctr" anchorCtr="0">
            <a:noAutofit/>
          </a:bodyPr>
          <a:lstStyle/>
          <a:p>
            <a:pPr algn="ctr"/>
            <a:r>
              <a:rPr lang="it" sz="1300" dirty="0"/>
              <a:t>Clusters comparison</a:t>
            </a:r>
            <a:endParaRPr sz="1300" dirty="0"/>
          </a:p>
        </p:txBody>
      </p:sp>
      <p:cxnSp>
        <p:nvCxnSpPr>
          <p:cNvPr id="2" name="Google Shape;192;p22">
            <a:extLst>
              <a:ext uri="{FF2B5EF4-FFF2-40B4-BE49-F238E27FC236}">
                <a16:creationId xmlns:a16="http://schemas.microsoft.com/office/drawing/2014/main" id="{F920CBAF-049D-42BC-9322-019E90FE0200}"/>
              </a:ext>
            </a:extLst>
          </p:cNvPr>
          <p:cNvCxnSpPr>
            <a:cxnSpLocks/>
            <a:stCxn id="190" idx="4"/>
            <a:endCxn id="193" idx="0"/>
          </p:cNvCxnSpPr>
          <p:nvPr/>
        </p:nvCxnSpPr>
        <p:spPr>
          <a:xfrm flipH="1">
            <a:off x="7359009" y="4454875"/>
            <a:ext cx="9861" cy="162330"/>
          </a:xfrm>
          <a:prstGeom prst="straightConnector1">
            <a:avLst/>
          </a:prstGeom>
          <a:noFill/>
          <a:ln w="9525" cap="flat" cmpd="sng">
            <a:solidFill>
              <a:schemeClr val="dk2"/>
            </a:solidFill>
            <a:prstDash val="solid"/>
            <a:round/>
            <a:headEnd type="none" w="med" len="med"/>
            <a:tailEnd type="triangle" w="med" len="med"/>
          </a:ln>
        </p:spPr>
      </p:cxnSp>
      <p:cxnSp>
        <p:nvCxnSpPr>
          <p:cNvPr id="10" name="Google Shape;185;p22">
            <a:extLst>
              <a:ext uri="{FF2B5EF4-FFF2-40B4-BE49-F238E27FC236}">
                <a16:creationId xmlns:a16="http://schemas.microsoft.com/office/drawing/2014/main" id="{E3BA1503-0B61-B742-FD45-6EA6E2A2479D}"/>
              </a:ext>
            </a:extLst>
          </p:cNvPr>
          <p:cNvCxnSpPr>
            <a:cxnSpLocks/>
          </p:cNvCxnSpPr>
          <p:nvPr/>
        </p:nvCxnSpPr>
        <p:spPr>
          <a:xfrm>
            <a:off x="2263729" y="3502965"/>
            <a:ext cx="858468" cy="1232942"/>
          </a:xfrm>
          <a:prstGeom prst="straightConnector1">
            <a:avLst/>
          </a:prstGeom>
          <a:noFill/>
          <a:ln w="9525" cap="flat" cmpd="sng">
            <a:solidFill>
              <a:schemeClr val="dk2"/>
            </a:solidFill>
            <a:prstDash val="solid"/>
            <a:round/>
            <a:headEnd type="none" w="med" len="med"/>
            <a:tailEnd type="triangle" w="med" len="med"/>
          </a:ln>
        </p:spPr>
      </p:cxnSp>
      <p:cxnSp>
        <p:nvCxnSpPr>
          <p:cNvPr id="13" name="Google Shape;185;p22">
            <a:extLst>
              <a:ext uri="{FF2B5EF4-FFF2-40B4-BE49-F238E27FC236}">
                <a16:creationId xmlns:a16="http://schemas.microsoft.com/office/drawing/2014/main" id="{605A6456-2175-8DA1-6752-1637B823958A}"/>
              </a:ext>
            </a:extLst>
          </p:cNvPr>
          <p:cNvCxnSpPr>
            <a:cxnSpLocks/>
          </p:cNvCxnSpPr>
          <p:nvPr/>
        </p:nvCxnSpPr>
        <p:spPr>
          <a:xfrm>
            <a:off x="2192694" y="4376216"/>
            <a:ext cx="765973" cy="454364"/>
          </a:xfrm>
          <a:prstGeom prst="straightConnector1">
            <a:avLst/>
          </a:prstGeom>
          <a:noFill/>
          <a:ln w="9525" cap="flat" cmpd="sng">
            <a:solidFill>
              <a:schemeClr val="dk2"/>
            </a:solidFill>
            <a:prstDash val="solid"/>
            <a:round/>
            <a:headEnd type="none" w="med" len="med"/>
            <a:tailEnd type="triangle" w="med" len="med"/>
          </a:ln>
        </p:spPr>
      </p:cxnSp>
      <p:cxnSp>
        <p:nvCxnSpPr>
          <p:cNvPr id="16" name="Google Shape;185;p22">
            <a:extLst>
              <a:ext uri="{FF2B5EF4-FFF2-40B4-BE49-F238E27FC236}">
                <a16:creationId xmlns:a16="http://schemas.microsoft.com/office/drawing/2014/main" id="{EDE51BA9-4B60-4C1B-30E3-6450EDB49A11}"/>
              </a:ext>
            </a:extLst>
          </p:cNvPr>
          <p:cNvCxnSpPr>
            <a:cxnSpLocks/>
          </p:cNvCxnSpPr>
          <p:nvPr/>
        </p:nvCxnSpPr>
        <p:spPr>
          <a:xfrm flipH="1">
            <a:off x="3767656" y="4378362"/>
            <a:ext cx="467436" cy="452218"/>
          </a:xfrm>
          <a:prstGeom prst="straightConnector1">
            <a:avLst/>
          </a:prstGeom>
          <a:noFill/>
          <a:ln w="9525" cap="flat" cmpd="sng">
            <a:solidFill>
              <a:schemeClr val="dk2"/>
            </a:solidFill>
            <a:prstDash val="solid"/>
            <a:round/>
            <a:headEnd type="none" w="med" len="med"/>
            <a:tailEnd type="triangle" w="med" len="med"/>
          </a:ln>
        </p:spPr>
      </p:cxnSp>
      <p:sp>
        <p:nvSpPr>
          <p:cNvPr id="21" name="Google Shape;288;p28">
            <a:extLst>
              <a:ext uri="{FF2B5EF4-FFF2-40B4-BE49-F238E27FC236}">
                <a16:creationId xmlns:a16="http://schemas.microsoft.com/office/drawing/2014/main" id="{752AA592-7C5C-DE8A-0580-25884CD6CBD3}"/>
              </a:ext>
            </a:extLst>
          </p:cNvPr>
          <p:cNvSpPr txBox="1"/>
          <p:nvPr/>
        </p:nvSpPr>
        <p:spPr>
          <a:xfrm>
            <a:off x="0" y="6300877"/>
            <a:ext cx="8235162" cy="699968"/>
          </a:xfrm>
          <a:prstGeom prst="rect">
            <a:avLst/>
          </a:prstGeom>
          <a:noFill/>
          <a:ln>
            <a:noFill/>
          </a:ln>
        </p:spPr>
        <p:txBody>
          <a:bodyPr spcFirstLastPara="1" wrap="square" lIns="99044" tIns="99044" rIns="99044" bIns="99044" anchor="t" anchorCtr="0">
            <a:spAutoFit/>
          </a:bodyPr>
          <a:lstStyle/>
          <a:p>
            <a:r>
              <a:rPr lang="it" sz="1083" dirty="0"/>
              <a:t>Ramazzotti D, Wang B, De Sano L (2024). SIMLR: Single-cell Interpretation via Multi-kernel LeaRning (SIMLR). R package version 1.30.0, https://github.com/BatzoglouLabSU/SIMLR.</a:t>
            </a:r>
            <a:endParaRPr sz="1083" dirty="0"/>
          </a:p>
          <a:p>
            <a:endParaRPr sz="1083"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ACFEA9-BA2E-8EA1-7BDD-57BC87507030}"/>
              </a:ext>
            </a:extLst>
          </p:cNvPr>
          <p:cNvSpPr>
            <a:spLocks noGrp="1"/>
          </p:cNvSpPr>
          <p:nvPr>
            <p:ph type="ctrTitle"/>
          </p:nvPr>
        </p:nvSpPr>
        <p:spPr/>
        <p:txBody>
          <a:bodyPr>
            <a:normAutofit/>
          </a:bodyPr>
          <a:lstStyle/>
          <a:p>
            <a:r>
              <a:rPr lang="en-US" dirty="0"/>
              <a:t>BE3</a:t>
            </a:r>
            <a:br>
              <a:rPr lang="en-US" dirty="0">
                <a:solidFill>
                  <a:srgbClr val="0070C0"/>
                </a:solidFill>
              </a:rPr>
            </a:br>
            <a:endParaRPr lang="en-US" dirty="0"/>
          </a:p>
        </p:txBody>
      </p:sp>
      <p:sp>
        <p:nvSpPr>
          <p:cNvPr id="5" name="Subtitle 4">
            <a:extLst>
              <a:ext uri="{FF2B5EF4-FFF2-40B4-BE49-F238E27FC236}">
                <a16:creationId xmlns:a16="http://schemas.microsoft.com/office/drawing/2014/main" id="{A050B818-CB35-1D30-A448-279C7D7F3E23}"/>
              </a:ext>
            </a:extLst>
          </p:cNvPr>
          <p:cNvSpPr>
            <a:spLocks noGrp="1"/>
          </p:cNvSpPr>
          <p:nvPr>
            <p:ph type="subTitle" idx="1"/>
          </p:nvPr>
        </p:nvSpPr>
        <p:spPr/>
        <p:txBody>
          <a:bodyPr>
            <a:normAutofit/>
          </a:bodyPr>
          <a:lstStyle/>
          <a:p>
            <a:pPr lvl="1"/>
            <a:r>
              <a:rPr lang="en-GB" sz="2800" dirty="0">
                <a:solidFill>
                  <a:schemeClr val="accent6"/>
                </a:solidFill>
              </a:rPr>
              <a:t>A benchmark experiment devoted to the validation of cell-to-cell crosstalk tools. </a:t>
            </a:r>
          </a:p>
          <a:p>
            <a:pPr lvl="1"/>
            <a:r>
              <a:rPr lang="en-GB" sz="2800" dirty="0">
                <a:solidFill>
                  <a:schemeClr val="accent6"/>
                </a:solidFill>
              </a:rPr>
              <a:t>(In progress)</a:t>
            </a:r>
          </a:p>
        </p:txBody>
      </p:sp>
    </p:spTree>
    <p:extLst>
      <p:ext uri="{BB962C8B-B14F-4D97-AF65-F5344CB8AC3E}">
        <p14:creationId xmlns:p14="http://schemas.microsoft.com/office/powerpoint/2010/main" val="4096965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EB48-CCE3-964F-260F-C79D4AB3312D}"/>
              </a:ext>
            </a:extLst>
          </p:cNvPr>
          <p:cNvSpPr>
            <a:spLocks noGrp="1"/>
          </p:cNvSpPr>
          <p:nvPr>
            <p:ph type="title"/>
          </p:nvPr>
        </p:nvSpPr>
        <p:spPr/>
        <p:txBody>
          <a:bodyPr/>
          <a:lstStyle/>
          <a:p>
            <a:r>
              <a:rPr lang="en-US" dirty="0"/>
              <a:t>State of the art</a:t>
            </a:r>
          </a:p>
        </p:txBody>
      </p:sp>
      <p:sp>
        <p:nvSpPr>
          <p:cNvPr id="3" name="Content Placeholder 2">
            <a:extLst>
              <a:ext uri="{FF2B5EF4-FFF2-40B4-BE49-F238E27FC236}">
                <a16:creationId xmlns:a16="http://schemas.microsoft.com/office/drawing/2014/main" id="{A5EFC8B7-311E-8CEB-5012-1CB7D7FB1F52}"/>
              </a:ext>
            </a:extLst>
          </p:cNvPr>
          <p:cNvSpPr>
            <a:spLocks noGrp="1"/>
          </p:cNvSpPr>
          <p:nvPr>
            <p:ph idx="1"/>
          </p:nvPr>
        </p:nvSpPr>
        <p:spPr/>
        <p:txBody>
          <a:bodyPr>
            <a:normAutofit lnSpcReduction="10000"/>
          </a:bodyPr>
          <a:lstStyle/>
          <a:p>
            <a:pPr algn="just"/>
            <a:r>
              <a:rPr lang="en-US" dirty="0"/>
              <a:t>Identifying cellular cross-talk activity is one of the hot topics in single cell omics technologies. </a:t>
            </a:r>
          </a:p>
          <a:p>
            <a:pPr algn="just"/>
            <a:r>
              <a:rPr lang="en-US" dirty="0"/>
              <a:t>Many tools, predicting how cells can transmit information to each other, have been developed in recent years. </a:t>
            </a:r>
          </a:p>
          <a:p>
            <a:pPr algn="just"/>
            <a:r>
              <a:rPr lang="en-US" dirty="0"/>
              <a:t>One of the critical issues of this type of tools is the lack of datasets that can be used to evaluate their functional performance. </a:t>
            </a:r>
          </a:p>
          <a:p>
            <a:pPr algn="just"/>
            <a:r>
              <a:rPr lang="en-US" dirty="0"/>
              <a:t>For this reason, we decided to build a specific benchmark dataset to validate this type of bioinformatics tools.</a:t>
            </a:r>
          </a:p>
        </p:txBody>
      </p:sp>
    </p:spTree>
    <p:extLst>
      <p:ext uri="{BB962C8B-B14F-4D97-AF65-F5344CB8AC3E}">
        <p14:creationId xmlns:p14="http://schemas.microsoft.com/office/powerpoint/2010/main" val="1407015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645F-D0BF-9B17-97E5-1E7EC55AE689}"/>
              </a:ext>
            </a:extLst>
          </p:cNvPr>
          <p:cNvSpPr>
            <a:spLocks noGrp="1"/>
          </p:cNvSpPr>
          <p:nvPr>
            <p:ph type="title"/>
          </p:nvPr>
        </p:nvSpPr>
        <p:spPr/>
        <p:txBody>
          <a:bodyPr/>
          <a:lstStyle/>
          <a:p>
            <a:r>
              <a:rPr lang="en-US" dirty="0"/>
              <a:t>Experiment structure</a:t>
            </a:r>
          </a:p>
        </p:txBody>
      </p:sp>
      <p:sp>
        <p:nvSpPr>
          <p:cNvPr id="3" name="Content Placeholder 2">
            <a:extLst>
              <a:ext uri="{FF2B5EF4-FFF2-40B4-BE49-F238E27FC236}">
                <a16:creationId xmlns:a16="http://schemas.microsoft.com/office/drawing/2014/main" id="{44DC1D5B-5DFF-7834-FDA6-E6CDB2E32FE2}"/>
              </a:ext>
            </a:extLst>
          </p:cNvPr>
          <p:cNvSpPr>
            <a:spLocks noGrp="1"/>
          </p:cNvSpPr>
          <p:nvPr>
            <p:ph idx="1"/>
          </p:nvPr>
        </p:nvSpPr>
        <p:spPr/>
        <p:txBody>
          <a:bodyPr/>
          <a:lstStyle/>
          <a:p>
            <a:r>
              <a:rPr lang="en-US" dirty="0"/>
              <a:t>Three cell line experiments:</a:t>
            </a:r>
          </a:p>
          <a:p>
            <a:pPr lvl="1"/>
            <a:r>
              <a:rPr lang="en-US" dirty="0"/>
              <a:t>PC9 (lung cancer EGFR mutated) cultured alone</a:t>
            </a:r>
          </a:p>
          <a:p>
            <a:pPr lvl="1"/>
            <a:r>
              <a:rPr lang="en-US" dirty="0"/>
              <a:t>DV90 (lung cancer ERBB2 over-expressed) cultured alone</a:t>
            </a:r>
          </a:p>
          <a:p>
            <a:pPr lvl="1"/>
            <a:r>
              <a:rPr lang="en-US" dirty="0"/>
              <a:t>PC9/DV90 co-</a:t>
            </a:r>
            <a:r>
              <a:rPr lang="en-US" dirty="0" err="1"/>
              <a:t>colture</a:t>
            </a: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677208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48C7CB1-F9C9-DE75-089E-AEEE11050806}"/>
              </a:ext>
            </a:extLst>
          </p:cNvPr>
          <p:cNvGrpSpPr/>
          <p:nvPr/>
        </p:nvGrpSpPr>
        <p:grpSpPr>
          <a:xfrm>
            <a:off x="941510" y="53872"/>
            <a:ext cx="6957399" cy="6611971"/>
            <a:chOff x="941510" y="53872"/>
            <a:chExt cx="6957399" cy="6611971"/>
          </a:xfrm>
        </p:grpSpPr>
        <p:pic>
          <p:nvPicPr>
            <p:cNvPr id="1026" name="Picture 2">
              <a:extLst>
                <a:ext uri="{FF2B5EF4-FFF2-40B4-BE49-F238E27FC236}">
                  <a16:creationId xmlns:a16="http://schemas.microsoft.com/office/drawing/2014/main" id="{6C2A1D19-14B0-3939-2E03-7931F168B1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4" t="3091" r="9736" b="2802"/>
            <a:stretch/>
          </p:blipFill>
          <p:spPr bwMode="auto">
            <a:xfrm>
              <a:off x="1683025" y="212034"/>
              <a:ext cx="6069497" cy="64538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BCBB2F-9B32-DB63-E03B-7FEA177059E7}"/>
                </a:ext>
              </a:extLst>
            </p:cNvPr>
            <p:cNvSpPr txBox="1"/>
            <p:nvPr/>
          </p:nvSpPr>
          <p:spPr>
            <a:xfrm>
              <a:off x="4002157" y="3737113"/>
              <a:ext cx="684803" cy="369332"/>
            </a:xfrm>
            <a:prstGeom prst="rect">
              <a:avLst/>
            </a:prstGeom>
            <a:noFill/>
          </p:spPr>
          <p:txBody>
            <a:bodyPr wrap="none" rtlCol="0">
              <a:spAutoFit/>
            </a:bodyPr>
            <a:lstStyle/>
            <a:p>
              <a:r>
                <a:rPr lang="en-US" dirty="0"/>
                <a:t>(PC9)</a:t>
              </a:r>
            </a:p>
          </p:txBody>
        </p:sp>
        <p:sp>
          <p:nvSpPr>
            <p:cNvPr id="5" name="TextBox 4">
              <a:extLst>
                <a:ext uri="{FF2B5EF4-FFF2-40B4-BE49-F238E27FC236}">
                  <a16:creationId xmlns:a16="http://schemas.microsoft.com/office/drawing/2014/main" id="{A02152DB-77F3-9520-580D-E677321A5612}"/>
                </a:ext>
              </a:extLst>
            </p:cNvPr>
            <p:cNvSpPr txBox="1"/>
            <p:nvPr/>
          </p:nvSpPr>
          <p:spPr>
            <a:xfrm>
              <a:off x="7067719" y="4185093"/>
              <a:ext cx="831190" cy="369332"/>
            </a:xfrm>
            <a:prstGeom prst="rect">
              <a:avLst/>
            </a:prstGeom>
            <a:noFill/>
          </p:spPr>
          <p:txBody>
            <a:bodyPr wrap="none" rtlCol="0">
              <a:spAutoFit/>
            </a:bodyPr>
            <a:lstStyle/>
            <a:p>
              <a:r>
                <a:rPr lang="en-US" dirty="0"/>
                <a:t>(DV90)</a:t>
              </a:r>
            </a:p>
          </p:txBody>
        </p:sp>
        <p:cxnSp>
          <p:nvCxnSpPr>
            <p:cNvPr id="7" name="Straight Connector 6">
              <a:extLst>
                <a:ext uri="{FF2B5EF4-FFF2-40B4-BE49-F238E27FC236}">
                  <a16:creationId xmlns:a16="http://schemas.microsoft.com/office/drawing/2014/main" id="{7A5FB9E8-F840-5A8B-33FD-3332920A52B1}"/>
                </a:ext>
              </a:extLst>
            </p:cNvPr>
            <p:cNvCxnSpPr/>
            <p:nvPr/>
          </p:nvCxnSpPr>
          <p:spPr>
            <a:xfrm>
              <a:off x="1908313" y="3220278"/>
              <a:ext cx="5844209"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9F7819-0B5C-563A-12D4-3518839E71EB}"/>
                </a:ext>
              </a:extLst>
            </p:cNvPr>
            <p:cNvSpPr txBox="1"/>
            <p:nvPr/>
          </p:nvSpPr>
          <p:spPr>
            <a:xfrm>
              <a:off x="941510" y="3009108"/>
              <a:ext cx="1933606" cy="369332"/>
            </a:xfrm>
            <a:prstGeom prst="rect">
              <a:avLst/>
            </a:prstGeom>
            <a:solidFill>
              <a:schemeClr val="bg1"/>
            </a:solidFill>
          </p:spPr>
          <p:txBody>
            <a:bodyPr wrap="none" rtlCol="0">
              <a:spAutoFit/>
            </a:bodyPr>
            <a:lstStyle/>
            <a:p>
              <a:r>
                <a:rPr lang="en-US" dirty="0"/>
                <a:t>Plasma membrane</a:t>
              </a:r>
            </a:p>
          </p:txBody>
        </p:sp>
        <p:cxnSp>
          <p:nvCxnSpPr>
            <p:cNvPr id="9" name="Straight Connector 8">
              <a:extLst>
                <a:ext uri="{FF2B5EF4-FFF2-40B4-BE49-F238E27FC236}">
                  <a16:creationId xmlns:a16="http://schemas.microsoft.com/office/drawing/2014/main" id="{7AC9024F-F3E7-FB50-6CD6-6CE880CAD1A0}"/>
                </a:ext>
              </a:extLst>
            </p:cNvPr>
            <p:cNvCxnSpPr/>
            <p:nvPr/>
          </p:nvCxnSpPr>
          <p:spPr>
            <a:xfrm>
              <a:off x="1908312" y="265042"/>
              <a:ext cx="5844209"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993FDFE-AD4E-52C3-A094-F73DD1CE3663}"/>
                </a:ext>
              </a:extLst>
            </p:cNvPr>
            <p:cNvSpPr txBox="1"/>
            <p:nvPr/>
          </p:nvSpPr>
          <p:spPr>
            <a:xfrm>
              <a:off x="1060778" y="53872"/>
              <a:ext cx="1932709" cy="369332"/>
            </a:xfrm>
            <a:prstGeom prst="rect">
              <a:avLst/>
            </a:prstGeom>
            <a:solidFill>
              <a:schemeClr val="bg1"/>
            </a:solidFill>
          </p:spPr>
          <p:txBody>
            <a:bodyPr wrap="none" rtlCol="0">
              <a:spAutoFit/>
            </a:bodyPr>
            <a:lstStyle/>
            <a:p>
              <a:r>
                <a:rPr lang="en-US" dirty="0"/>
                <a:t>Extracellular space</a:t>
              </a:r>
            </a:p>
          </p:txBody>
        </p:sp>
        <p:cxnSp>
          <p:nvCxnSpPr>
            <p:cNvPr id="11" name="Straight Connector 10">
              <a:extLst>
                <a:ext uri="{FF2B5EF4-FFF2-40B4-BE49-F238E27FC236}">
                  <a16:creationId xmlns:a16="http://schemas.microsoft.com/office/drawing/2014/main" id="{A46668B7-771D-C086-E6F1-C07E492D1810}"/>
                </a:ext>
              </a:extLst>
            </p:cNvPr>
            <p:cNvCxnSpPr/>
            <p:nvPr/>
          </p:nvCxnSpPr>
          <p:spPr>
            <a:xfrm>
              <a:off x="1881807" y="4711146"/>
              <a:ext cx="5844209"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5447DE8-56CE-9145-FB86-947267013435}"/>
                </a:ext>
              </a:extLst>
            </p:cNvPr>
            <p:cNvSpPr txBox="1"/>
            <p:nvPr/>
          </p:nvSpPr>
          <p:spPr>
            <a:xfrm>
              <a:off x="1197705" y="4526480"/>
              <a:ext cx="1169423" cy="369332"/>
            </a:xfrm>
            <a:prstGeom prst="rect">
              <a:avLst/>
            </a:prstGeom>
            <a:solidFill>
              <a:schemeClr val="bg1"/>
            </a:solidFill>
          </p:spPr>
          <p:txBody>
            <a:bodyPr wrap="none" rtlCol="0">
              <a:spAutoFit/>
            </a:bodyPr>
            <a:lstStyle/>
            <a:p>
              <a:r>
                <a:rPr lang="en-US" dirty="0"/>
                <a:t>Cytoplasm</a:t>
              </a:r>
            </a:p>
          </p:txBody>
        </p:sp>
        <p:cxnSp>
          <p:nvCxnSpPr>
            <p:cNvPr id="13" name="Straight Connector 12">
              <a:extLst>
                <a:ext uri="{FF2B5EF4-FFF2-40B4-BE49-F238E27FC236}">
                  <a16:creationId xmlns:a16="http://schemas.microsoft.com/office/drawing/2014/main" id="{B997DC2F-7A53-4923-F7A2-F56F7BD6429C}"/>
                </a:ext>
              </a:extLst>
            </p:cNvPr>
            <p:cNvCxnSpPr/>
            <p:nvPr/>
          </p:nvCxnSpPr>
          <p:spPr>
            <a:xfrm>
              <a:off x="1881806" y="5088833"/>
              <a:ext cx="5844209"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E842E51-F12F-F84A-5E3F-9CBDA1198AF0}"/>
                </a:ext>
              </a:extLst>
            </p:cNvPr>
            <p:cNvSpPr txBox="1"/>
            <p:nvPr/>
          </p:nvSpPr>
          <p:spPr>
            <a:xfrm>
              <a:off x="1306351" y="4894371"/>
              <a:ext cx="933269" cy="369332"/>
            </a:xfrm>
            <a:prstGeom prst="rect">
              <a:avLst/>
            </a:prstGeom>
            <a:solidFill>
              <a:schemeClr val="bg1"/>
            </a:solidFill>
          </p:spPr>
          <p:txBody>
            <a:bodyPr wrap="none" rtlCol="0">
              <a:spAutoFit/>
            </a:bodyPr>
            <a:lstStyle/>
            <a:p>
              <a:r>
                <a:rPr lang="en-US" dirty="0"/>
                <a:t>Nucleus</a:t>
              </a:r>
            </a:p>
          </p:txBody>
        </p:sp>
      </p:grpSp>
    </p:spTree>
    <p:extLst>
      <p:ext uri="{BB962C8B-B14F-4D97-AF65-F5344CB8AC3E}">
        <p14:creationId xmlns:p14="http://schemas.microsoft.com/office/powerpoint/2010/main" val="2884275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645F-D0BF-9B17-97E5-1E7EC55AE689}"/>
              </a:ext>
            </a:extLst>
          </p:cNvPr>
          <p:cNvSpPr>
            <a:spLocks noGrp="1"/>
          </p:cNvSpPr>
          <p:nvPr>
            <p:ph type="title"/>
          </p:nvPr>
        </p:nvSpPr>
        <p:spPr/>
        <p:txBody>
          <a:bodyPr/>
          <a:lstStyle/>
          <a:p>
            <a:r>
              <a:rPr lang="en-US" dirty="0"/>
              <a:t>Experiment structure</a:t>
            </a:r>
          </a:p>
        </p:txBody>
      </p:sp>
      <p:sp>
        <p:nvSpPr>
          <p:cNvPr id="3" name="Content Placeholder 2">
            <a:extLst>
              <a:ext uri="{FF2B5EF4-FFF2-40B4-BE49-F238E27FC236}">
                <a16:creationId xmlns:a16="http://schemas.microsoft.com/office/drawing/2014/main" id="{44DC1D5B-5DFF-7834-FDA6-E6CDB2E32FE2}"/>
              </a:ext>
            </a:extLst>
          </p:cNvPr>
          <p:cNvSpPr>
            <a:spLocks noGrp="1"/>
          </p:cNvSpPr>
          <p:nvPr>
            <p:ph idx="1"/>
          </p:nvPr>
        </p:nvSpPr>
        <p:spPr/>
        <p:txBody>
          <a:bodyPr/>
          <a:lstStyle/>
          <a:p>
            <a:r>
              <a:rPr lang="en-US" dirty="0"/>
              <a:t>Three cell line experiments:</a:t>
            </a:r>
          </a:p>
          <a:p>
            <a:pPr lvl="1"/>
            <a:r>
              <a:rPr lang="en-US" dirty="0"/>
              <a:t>PC9 (lung cancer EGFR mutated) cultured alone</a:t>
            </a:r>
          </a:p>
          <a:p>
            <a:pPr lvl="1"/>
            <a:r>
              <a:rPr lang="en-US" dirty="0"/>
              <a:t>DV90 (lung cancer ERBB2 over-expressed) cultured alone</a:t>
            </a:r>
          </a:p>
          <a:p>
            <a:pPr lvl="1"/>
            <a:r>
              <a:rPr lang="en-US" dirty="0"/>
              <a:t>PC9/DV90 co-</a:t>
            </a:r>
            <a:r>
              <a:rPr lang="en-US" dirty="0" err="1"/>
              <a:t>colture</a:t>
            </a:r>
            <a:endParaRPr lang="en-US" dirty="0"/>
          </a:p>
          <a:p>
            <a:r>
              <a:rPr lang="en-US" dirty="0" err="1"/>
              <a:t>snRNAseq</a:t>
            </a:r>
            <a:r>
              <a:rPr lang="en-US" dirty="0"/>
              <a:t>/</a:t>
            </a:r>
            <a:r>
              <a:rPr lang="en-US" dirty="0" err="1"/>
              <a:t>snATACseq</a:t>
            </a:r>
            <a:r>
              <a:rPr lang="en-US" dirty="0"/>
              <a:t> (10XGenomics platform)</a:t>
            </a:r>
          </a:p>
          <a:p>
            <a:r>
              <a:rPr lang="en-US" dirty="0"/>
              <a:t>Bulk-</a:t>
            </a:r>
            <a:r>
              <a:rPr lang="en-US" dirty="0" err="1"/>
              <a:t>RNAseq</a:t>
            </a:r>
            <a:r>
              <a:rPr lang="en-US" dirty="0"/>
              <a:t>/</a:t>
            </a:r>
            <a:r>
              <a:rPr lang="en-US" dirty="0" err="1"/>
              <a:t>miRNAseq</a:t>
            </a:r>
            <a:r>
              <a:rPr lang="en-US" dirty="0"/>
              <a:t> (intracellular and secreted </a:t>
            </a:r>
            <a:r>
              <a:rPr lang="en-US" dirty="0" err="1"/>
              <a:t>microvesicles</a:t>
            </a:r>
            <a:r>
              <a:rPr lang="en-US" dirty="0"/>
              <a:t>)</a:t>
            </a:r>
          </a:p>
          <a:p>
            <a:r>
              <a:rPr lang="en-US" dirty="0"/>
              <a:t>Bulk- phospho-proteomics and protein differential expression analysis (1400 proteins </a:t>
            </a:r>
            <a:r>
              <a:rPr lang="en-US" dirty="0" err="1"/>
              <a:t>Sciomics</a:t>
            </a:r>
            <a:r>
              <a:rPr lang="en-US" dirty="0"/>
              <a:t> service)</a:t>
            </a:r>
          </a:p>
          <a:p>
            <a:pPr lvl="1"/>
            <a:endParaRPr lang="en-US" dirty="0"/>
          </a:p>
          <a:p>
            <a:pPr lvl="1"/>
            <a:endParaRPr lang="en-US" dirty="0"/>
          </a:p>
        </p:txBody>
      </p:sp>
    </p:spTree>
    <p:extLst>
      <p:ext uri="{BB962C8B-B14F-4D97-AF65-F5344CB8AC3E}">
        <p14:creationId xmlns:p14="http://schemas.microsoft.com/office/powerpoint/2010/main" val="230907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Risultati immagini per fine">
            <a:extLst>
              <a:ext uri="{FF2B5EF4-FFF2-40B4-BE49-F238E27FC236}">
                <a16:creationId xmlns:a16="http://schemas.microsoft.com/office/drawing/2014/main" id="{FE2E6975-12C4-BF48-8670-971859016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304" y="4375283"/>
            <a:ext cx="1207294" cy="9658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isultati immagini per fine">
            <a:extLst>
              <a:ext uri="{FF2B5EF4-FFF2-40B4-BE49-F238E27FC236}">
                <a16:creationId xmlns:a16="http://schemas.microsoft.com/office/drawing/2014/main" id="{69865112-40B3-2246-98AA-AF4CC359B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94" y="2774265"/>
            <a:ext cx="1929672" cy="980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fine">
            <a:extLst>
              <a:ext uri="{FF2B5EF4-FFF2-40B4-BE49-F238E27FC236}">
                <a16:creationId xmlns:a16="http://schemas.microsoft.com/office/drawing/2014/main" id="{72CE603B-34A1-D441-9ABE-815BE0F4F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933" y="2023784"/>
            <a:ext cx="1606623" cy="10675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fine">
            <a:extLst>
              <a:ext uri="{FF2B5EF4-FFF2-40B4-BE49-F238E27FC236}">
                <a16:creationId xmlns:a16="http://schemas.microsoft.com/office/drawing/2014/main" id="{6D7CA38F-EDA3-8946-A885-F6435E892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9357" y="3380749"/>
            <a:ext cx="1426199" cy="7487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isultati immagini per fine">
            <a:extLst>
              <a:ext uri="{FF2B5EF4-FFF2-40B4-BE49-F238E27FC236}">
                <a16:creationId xmlns:a16="http://schemas.microsoft.com/office/drawing/2014/main" id="{6B15DE57-B4A6-0C4E-8816-35594A7992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508"/>
          <a:stretch/>
        </p:blipFill>
        <p:spPr bwMode="auto">
          <a:xfrm>
            <a:off x="2491515" y="3991159"/>
            <a:ext cx="1210354" cy="12106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isultati immagini per fine">
            <a:extLst>
              <a:ext uri="{FF2B5EF4-FFF2-40B4-BE49-F238E27FC236}">
                <a16:creationId xmlns:a16="http://schemas.microsoft.com/office/drawing/2014/main" id="{E32ADC63-16AC-8E4B-AF45-F8436B0690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0142" y="3978836"/>
            <a:ext cx="1725811" cy="97184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isultati immagini per fine">
            <a:extLst>
              <a:ext uri="{FF2B5EF4-FFF2-40B4-BE49-F238E27FC236}">
                <a16:creationId xmlns:a16="http://schemas.microsoft.com/office/drawing/2014/main" id="{FEE7C50C-3CD8-C642-8D8B-B3190F907B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9308" y="1538847"/>
            <a:ext cx="1798780" cy="11952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isultati immagini per fine">
            <a:extLst>
              <a:ext uri="{FF2B5EF4-FFF2-40B4-BE49-F238E27FC236}">
                <a16:creationId xmlns:a16="http://schemas.microsoft.com/office/drawing/2014/main" id="{FED4B303-EA67-E64C-940C-EFED96696F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8015" y="2756345"/>
            <a:ext cx="1819786" cy="110755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isultati immagini per fine">
            <a:extLst>
              <a:ext uri="{FF2B5EF4-FFF2-40B4-BE49-F238E27FC236}">
                <a16:creationId xmlns:a16="http://schemas.microsoft.com/office/drawing/2014/main" id="{2B6C20AA-86EC-694F-B1BD-DF9BC86C5A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9973" y="1473572"/>
            <a:ext cx="1627308" cy="108397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isultati immagini per fine">
            <a:extLst>
              <a:ext uri="{FF2B5EF4-FFF2-40B4-BE49-F238E27FC236}">
                <a16:creationId xmlns:a16="http://schemas.microsoft.com/office/drawing/2014/main" id="{D7F2D58C-54E9-7D49-9804-F215C2FA4B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3053" y="4489886"/>
            <a:ext cx="1473739" cy="98167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CCAF20F-7C99-BE4E-95AD-DFB3EC362E81}"/>
              </a:ext>
            </a:extLst>
          </p:cNvPr>
          <p:cNvSpPr/>
          <p:nvPr/>
        </p:nvSpPr>
        <p:spPr>
          <a:xfrm>
            <a:off x="3701870" y="5187312"/>
            <a:ext cx="2184444" cy="317459"/>
          </a:xfrm>
          <a:prstGeom prst="rect">
            <a:avLst/>
          </a:prstGeom>
        </p:spPr>
        <p:txBody>
          <a:bodyPr wrap="none">
            <a:spAutoFit/>
          </a:bodyPr>
          <a:lstStyle/>
          <a:p>
            <a:r>
              <a:rPr lang="en-US" sz="1463" dirty="0">
                <a:hlinkClick r:id="rId12"/>
              </a:rPr>
              <a:t>raffaele.calogero@unito.it</a:t>
            </a:r>
            <a:endParaRPr lang="en-US" sz="1463" dirty="0"/>
          </a:p>
        </p:txBody>
      </p:sp>
    </p:spTree>
    <p:extLst>
      <p:ext uri="{BB962C8B-B14F-4D97-AF65-F5344CB8AC3E}">
        <p14:creationId xmlns:p14="http://schemas.microsoft.com/office/powerpoint/2010/main" val="1914689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dissolve">
                                      <p:cBhvr>
                                        <p:cTn id="7" dur="500"/>
                                        <p:tgtEl>
                                          <p:spTgt spid="103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36"/>
                                        </p:tgtEl>
                                        <p:attrNameLst>
                                          <p:attrName>style.visibility</p:attrName>
                                        </p:attrNameLst>
                                      </p:cBhvr>
                                      <p:to>
                                        <p:strVal val="visible"/>
                                      </p:to>
                                    </p:set>
                                    <p:animEffect transition="in" filter="checkerboard(across)">
                                      <p:cBhvr>
                                        <p:cTn id="11" dur="500"/>
                                        <p:tgtEl>
                                          <p:spTgt spid="103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44"/>
                                        </p:tgtEl>
                                        <p:attrNameLst>
                                          <p:attrName>style.visibility</p:attrName>
                                        </p:attrNameLst>
                                      </p:cBhvr>
                                      <p:to>
                                        <p:strVal val="visible"/>
                                      </p:to>
                                    </p:set>
                                    <p:animEffect transition="in" filter="blinds(horizontal)">
                                      <p:cBhvr>
                                        <p:cTn id="15" dur="500"/>
                                        <p:tgtEl>
                                          <p:spTgt spid="1044"/>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040"/>
                                        </p:tgtEl>
                                        <p:attrNameLst>
                                          <p:attrName>style.visibility</p:attrName>
                                        </p:attrNameLst>
                                      </p:cBhvr>
                                      <p:to>
                                        <p:strVal val="visible"/>
                                      </p:to>
                                    </p:set>
                                    <p:anim calcmode="lin" valueType="num">
                                      <p:cBhvr additive="base">
                                        <p:cTn id="19" dur="500" fill="hold"/>
                                        <p:tgtEl>
                                          <p:spTgt spid="1040"/>
                                        </p:tgtEl>
                                        <p:attrNameLst>
                                          <p:attrName>ppt_x</p:attrName>
                                        </p:attrNameLst>
                                      </p:cBhvr>
                                      <p:tavLst>
                                        <p:tav tm="0">
                                          <p:val>
                                            <p:strVal val="#ppt_x"/>
                                          </p:val>
                                        </p:tav>
                                        <p:tav tm="100000">
                                          <p:val>
                                            <p:strVal val="#ppt_x"/>
                                          </p:val>
                                        </p:tav>
                                      </p:tavLst>
                                    </p:anim>
                                    <p:anim calcmode="lin" valueType="num">
                                      <p:cBhvr additive="base">
                                        <p:cTn id="20" dur="500" fill="hold"/>
                                        <p:tgtEl>
                                          <p:spTgt spid="1040"/>
                                        </p:tgtEl>
                                        <p:attrNameLst>
                                          <p:attrName>ppt_y</p:attrName>
                                        </p:attrNameLst>
                                      </p:cBhvr>
                                      <p:tavLst>
                                        <p:tav tm="0">
                                          <p:val>
                                            <p:strVal val="1+#ppt_h/2"/>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1038"/>
                                        </p:tgtEl>
                                        <p:attrNameLst>
                                          <p:attrName>style.visibility</p:attrName>
                                        </p:attrNameLst>
                                      </p:cBhvr>
                                      <p:to>
                                        <p:strVal val="visible"/>
                                      </p:to>
                                    </p:set>
                                    <p:animEffect transition="in" filter="barn(inVertical)">
                                      <p:cBhvr>
                                        <p:cTn id="23" dur="500"/>
                                        <p:tgtEl>
                                          <p:spTgt spid="103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42"/>
                                        </p:tgtEl>
                                        <p:attrNameLst>
                                          <p:attrName>style.visibility</p:attrName>
                                        </p:attrNameLst>
                                      </p:cBhvr>
                                      <p:to>
                                        <p:strVal val="visible"/>
                                      </p:to>
                                    </p:set>
                                    <p:animEffect transition="in" filter="fade">
                                      <p:cBhvr>
                                        <p:cTn id="27" dur="500"/>
                                        <p:tgtEl>
                                          <p:spTgt spid="1042"/>
                                        </p:tgtEl>
                                      </p:cBhvr>
                                    </p:animEffect>
                                  </p:childTnLst>
                                </p:cTn>
                              </p:par>
                            </p:childTnLst>
                          </p:cTn>
                        </p:par>
                        <p:par>
                          <p:cTn id="28" fill="hold">
                            <p:stCondLst>
                              <p:cond delay="2500"/>
                            </p:stCondLst>
                            <p:childTnLst>
                              <p:par>
                                <p:cTn id="29" presetID="21" presetClass="entr" presetSubtype="1"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heel(1)">
                                      <p:cBhvr>
                                        <p:cTn id="31" dur="2000"/>
                                        <p:tgtEl>
                                          <p:spTgt spid="1026"/>
                                        </p:tgtEl>
                                      </p:cBhvr>
                                    </p:animEffect>
                                  </p:childTnLst>
                                </p:cTn>
                              </p:par>
                            </p:childTnLst>
                          </p:cTn>
                        </p:par>
                        <p:par>
                          <p:cTn id="32" fill="hold">
                            <p:stCondLst>
                              <p:cond delay="4500"/>
                            </p:stCondLst>
                            <p:childTnLst>
                              <p:par>
                                <p:cTn id="33" presetID="20" presetClass="entr" presetSubtype="0" fill="hold" nodeType="afterEffect">
                                  <p:stCondLst>
                                    <p:cond delay="0"/>
                                  </p:stCondLst>
                                  <p:childTnLst>
                                    <p:set>
                                      <p:cBhvr>
                                        <p:cTn id="34" dur="1" fill="hold">
                                          <p:stCondLst>
                                            <p:cond delay="0"/>
                                          </p:stCondLst>
                                        </p:cTn>
                                        <p:tgtEl>
                                          <p:spTgt spid="1034"/>
                                        </p:tgtEl>
                                        <p:attrNameLst>
                                          <p:attrName>style.visibility</p:attrName>
                                        </p:attrNameLst>
                                      </p:cBhvr>
                                      <p:to>
                                        <p:strVal val="visible"/>
                                      </p:to>
                                    </p:set>
                                    <p:animEffect transition="in" filter="wedge">
                                      <p:cBhvr>
                                        <p:cTn id="35" dur="2000"/>
                                        <p:tgtEl>
                                          <p:spTgt spid="1034"/>
                                        </p:tgtEl>
                                      </p:cBhvr>
                                    </p:animEffect>
                                  </p:childTnLst>
                                </p:cTn>
                              </p:par>
                            </p:childTnLst>
                          </p:cTn>
                        </p:par>
                        <p:par>
                          <p:cTn id="36" fill="hold">
                            <p:stCondLst>
                              <p:cond delay="6500"/>
                            </p:stCondLst>
                            <p:childTnLst>
                              <p:par>
                                <p:cTn id="37" presetID="31" presetClass="entr" presetSubtype="0" fill="hold" nodeType="afterEffect">
                                  <p:stCondLst>
                                    <p:cond delay="0"/>
                                  </p:stCondLst>
                                  <p:childTnLst>
                                    <p:set>
                                      <p:cBhvr>
                                        <p:cTn id="38" dur="1" fill="hold">
                                          <p:stCondLst>
                                            <p:cond delay="0"/>
                                          </p:stCondLst>
                                        </p:cTn>
                                        <p:tgtEl>
                                          <p:spTgt spid="1028"/>
                                        </p:tgtEl>
                                        <p:attrNameLst>
                                          <p:attrName>style.visibility</p:attrName>
                                        </p:attrNameLst>
                                      </p:cBhvr>
                                      <p:to>
                                        <p:strVal val="visible"/>
                                      </p:to>
                                    </p:set>
                                    <p:anim calcmode="lin" valueType="num">
                                      <p:cBhvr>
                                        <p:cTn id="39" dur="1000" fill="hold"/>
                                        <p:tgtEl>
                                          <p:spTgt spid="1028"/>
                                        </p:tgtEl>
                                        <p:attrNameLst>
                                          <p:attrName>ppt_w</p:attrName>
                                        </p:attrNameLst>
                                      </p:cBhvr>
                                      <p:tavLst>
                                        <p:tav tm="0">
                                          <p:val>
                                            <p:fltVal val="0"/>
                                          </p:val>
                                        </p:tav>
                                        <p:tav tm="100000">
                                          <p:val>
                                            <p:strVal val="#ppt_w"/>
                                          </p:val>
                                        </p:tav>
                                      </p:tavLst>
                                    </p:anim>
                                    <p:anim calcmode="lin" valueType="num">
                                      <p:cBhvr>
                                        <p:cTn id="40" dur="1000" fill="hold"/>
                                        <p:tgtEl>
                                          <p:spTgt spid="1028"/>
                                        </p:tgtEl>
                                        <p:attrNameLst>
                                          <p:attrName>ppt_h</p:attrName>
                                        </p:attrNameLst>
                                      </p:cBhvr>
                                      <p:tavLst>
                                        <p:tav tm="0">
                                          <p:val>
                                            <p:fltVal val="0"/>
                                          </p:val>
                                        </p:tav>
                                        <p:tav tm="100000">
                                          <p:val>
                                            <p:strVal val="#ppt_h"/>
                                          </p:val>
                                        </p:tav>
                                      </p:tavLst>
                                    </p:anim>
                                    <p:anim calcmode="lin" valueType="num">
                                      <p:cBhvr>
                                        <p:cTn id="41" dur="1000" fill="hold"/>
                                        <p:tgtEl>
                                          <p:spTgt spid="1028"/>
                                        </p:tgtEl>
                                        <p:attrNameLst>
                                          <p:attrName>style.rotation</p:attrName>
                                        </p:attrNameLst>
                                      </p:cBhvr>
                                      <p:tavLst>
                                        <p:tav tm="0">
                                          <p:val>
                                            <p:fltVal val="90"/>
                                          </p:val>
                                        </p:tav>
                                        <p:tav tm="100000">
                                          <p:val>
                                            <p:fltVal val="0"/>
                                          </p:val>
                                        </p:tav>
                                      </p:tavLst>
                                    </p:anim>
                                    <p:animEffect transition="in" filter="fade">
                                      <p:cBhvr>
                                        <p:cTn id="42" dur="1000"/>
                                        <p:tgtEl>
                                          <p:spTgt spid="1028"/>
                                        </p:tgtEl>
                                      </p:cBhvr>
                                    </p:animEffect>
                                  </p:childTnLst>
                                </p:cTn>
                              </p:par>
                            </p:childTnLst>
                          </p:cTn>
                        </p:par>
                        <p:par>
                          <p:cTn id="43" fill="hold">
                            <p:stCondLst>
                              <p:cond delay="7500"/>
                            </p:stCondLst>
                            <p:childTnLst>
                              <p:par>
                                <p:cTn id="44" presetID="53" presetClass="entr" presetSubtype="16" fill="hold" nodeType="afterEffect">
                                  <p:stCondLst>
                                    <p:cond delay="0"/>
                                  </p:stCondLst>
                                  <p:childTnLst>
                                    <p:set>
                                      <p:cBhvr>
                                        <p:cTn id="45" dur="1" fill="hold">
                                          <p:stCondLst>
                                            <p:cond delay="0"/>
                                          </p:stCondLst>
                                        </p:cTn>
                                        <p:tgtEl>
                                          <p:spTgt spid="1030"/>
                                        </p:tgtEl>
                                        <p:attrNameLst>
                                          <p:attrName>style.visibility</p:attrName>
                                        </p:attrNameLst>
                                      </p:cBhvr>
                                      <p:to>
                                        <p:strVal val="visible"/>
                                      </p:to>
                                    </p:set>
                                    <p:anim calcmode="lin" valueType="num">
                                      <p:cBhvr>
                                        <p:cTn id="46" dur="500" fill="hold"/>
                                        <p:tgtEl>
                                          <p:spTgt spid="1030"/>
                                        </p:tgtEl>
                                        <p:attrNameLst>
                                          <p:attrName>ppt_w</p:attrName>
                                        </p:attrNameLst>
                                      </p:cBhvr>
                                      <p:tavLst>
                                        <p:tav tm="0">
                                          <p:val>
                                            <p:fltVal val="0"/>
                                          </p:val>
                                        </p:tav>
                                        <p:tav tm="100000">
                                          <p:val>
                                            <p:strVal val="#ppt_w"/>
                                          </p:val>
                                        </p:tav>
                                      </p:tavLst>
                                    </p:anim>
                                    <p:anim calcmode="lin" valueType="num">
                                      <p:cBhvr>
                                        <p:cTn id="47" dur="500" fill="hold"/>
                                        <p:tgtEl>
                                          <p:spTgt spid="1030"/>
                                        </p:tgtEl>
                                        <p:attrNameLst>
                                          <p:attrName>ppt_h</p:attrName>
                                        </p:attrNameLst>
                                      </p:cBhvr>
                                      <p:tavLst>
                                        <p:tav tm="0">
                                          <p:val>
                                            <p:fltVal val="0"/>
                                          </p:val>
                                        </p:tav>
                                        <p:tav tm="100000">
                                          <p:val>
                                            <p:strVal val="#ppt_h"/>
                                          </p:val>
                                        </p:tav>
                                      </p:tavLst>
                                    </p:anim>
                                    <p:animEffect transition="in" filter="fade">
                                      <p:cBhvr>
                                        <p:cTn id="4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924D-5250-3FE5-5CD2-EEB32B55AB55}"/>
              </a:ext>
            </a:extLst>
          </p:cNvPr>
          <p:cNvSpPr>
            <a:spLocks noGrp="1"/>
          </p:cNvSpPr>
          <p:nvPr>
            <p:ph type="title"/>
          </p:nvPr>
        </p:nvSpPr>
        <p:spPr/>
        <p:txBody>
          <a:bodyPr/>
          <a:lstStyle/>
          <a:p>
            <a:r>
              <a:rPr lang="en-US" dirty="0"/>
              <a:t>Benchmark experiments</a:t>
            </a:r>
          </a:p>
        </p:txBody>
      </p:sp>
      <p:sp>
        <p:nvSpPr>
          <p:cNvPr id="3" name="Content Placeholder 2">
            <a:extLst>
              <a:ext uri="{FF2B5EF4-FFF2-40B4-BE49-F238E27FC236}">
                <a16:creationId xmlns:a16="http://schemas.microsoft.com/office/drawing/2014/main" id="{1810EC95-3791-C19F-D001-AE1D9DCD4004}"/>
              </a:ext>
            </a:extLst>
          </p:cNvPr>
          <p:cNvSpPr>
            <a:spLocks noGrp="1"/>
          </p:cNvSpPr>
          <p:nvPr>
            <p:ph idx="1"/>
          </p:nvPr>
        </p:nvSpPr>
        <p:spPr/>
        <p:txBody>
          <a:bodyPr>
            <a:normAutofit fontScale="92500"/>
          </a:bodyPr>
          <a:lstStyle/>
          <a:p>
            <a:r>
              <a:rPr lang="en-US" dirty="0"/>
              <a:t>BE1:</a:t>
            </a:r>
          </a:p>
          <a:p>
            <a:pPr lvl="1"/>
            <a:r>
              <a:rPr lang="en-US" dirty="0">
                <a:solidFill>
                  <a:srgbClr val="0070C0"/>
                </a:solidFill>
              </a:rPr>
              <a:t>A single cell </a:t>
            </a:r>
            <a:r>
              <a:rPr lang="en-US" dirty="0" err="1">
                <a:solidFill>
                  <a:srgbClr val="0070C0"/>
                </a:solidFill>
              </a:rPr>
              <a:t>RNAseq</a:t>
            </a:r>
            <a:r>
              <a:rPr lang="en-US" dirty="0">
                <a:solidFill>
                  <a:srgbClr val="0070C0"/>
                </a:solidFill>
              </a:rPr>
              <a:t> benchmark experiment embedding “controlled” cancer heterogeneity (</a:t>
            </a:r>
            <a:r>
              <a:rPr lang="en-US" dirty="0" err="1">
                <a:solidFill>
                  <a:srgbClr val="0070C0"/>
                </a:solidFill>
              </a:rPr>
              <a:t>Arigoni</a:t>
            </a:r>
            <a:r>
              <a:rPr lang="en-US" dirty="0">
                <a:solidFill>
                  <a:srgbClr val="0070C0"/>
                </a:solidFill>
              </a:rPr>
              <a:t> et al. Sci. Data 2024)</a:t>
            </a:r>
          </a:p>
          <a:p>
            <a:r>
              <a:rPr lang="en-US" dirty="0"/>
              <a:t>BE3:</a:t>
            </a:r>
          </a:p>
          <a:p>
            <a:pPr lvl="1"/>
            <a:r>
              <a:rPr lang="en-GB" dirty="0">
                <a:solidFill>
                  <a:schemeClr val="accent6"/>
                </a:solidFill>
              </a:rPr>
              <a:t>A benchmark experiment devoted to the validation of cell-to-cell crosstalk tools. (In progress)</a:t>
            </a:r>
          </a:p>
          <a:p>
            <a:r>
              <a:rPr lang="en-US" dirty="0"/>
              <a:t>BE2:</a:t>
            </a:r>
          </a:p>
          <a:p>
            <a:pPr lvl="1"/>
            <a:r>
              <a:rPr lang="en-US" dirty="0"/>
              <a:t>Generating surrogate tumor-tissues for spatial transcriptomics benchmarking</a:t>
            </a:r>
          </a:p>
          <a:p>
            <a:pPr marL="0" indent="0">
              <a:buNone/>
            </a:pPr>
            <a:br>
              <a:rPr lang="en-US" dirty="0">
                <a:solidFill>
                  <a:schemeClr val="accent6"/>
                </a:solidFill>
              </a:rPr>
            </a:br>
            <a:endParaRPr lang="en-US" dirty="0">
              <a:solidFill>
                <a:schemeClr val="accent6"/>
              </a:solidFill>
            </a:endParaRPr>
          </a:p>
        </p:txBody>
      </p:sp>
    </p:spTree>
    <p:extLst>
      <p:ext uri="{BB962C8B-B14F-4D97-AF65-F5344CB8AC3E}">
        <p14:creationId xmlns:p14="http://schemas.microsoft.com/office/powerpoint/2010/main" val="1410955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ACFEA9-BA2E-8EA1-7BDD-57BC87507030}"/>
              </a:ext>
            </a:extLst>
          </p:cNvPr>
          <p:cNvSpPr>
            <a:spLocks noGrp="1"/>
          </p:cNvSpPr>
          <p:nvPr>
            <p:ph type="ctrTitle"/>
          </p:nvPr>
        </p:nvSpPr>
        <p:spPr/>
        <p:txBody>
          <a:bodyPr>
            <a:normAutofit/>
          </a:bodyPr>
          <a:lstStyle/>
          <a:p>
            <a:r>
              <a:rPr lang="en-US" dirty="0"/>
              <a:t>BE1</a:t>
            </a:r>
            <a:br>
              <a:rPr lang="en-US" dirty="0">
                <a:solidFill>
                  <a:srgbClr val="0070C0"/>
                </a:solidFill>
              </a:rPr>
            </a:br>
            <a:endParaRPr lang="en-US" dirty="0"/>
          </a:p>
        </p:txBody>
      </p:sp>
      <p:sp>
        <p:nvSpPr>
          <p:cNvPr id="5" name="Subtitle 4">
            <a:extLst>
              <a:ext uri="{FF2B5EF4-FFF2-40B4-BE49-F238E27FC236}">
                <a16:creationId xmlns:a16="http://schemas.microsoft.com/office/drawing/2014/main" id="{A050B818-CB35-1D30-A448-279C7D7F3E23}"/>
              </a:ext>
            </a:extLst>
          </p:cNvPr>
          <p:cNvSpPr>
            <a:spLocks noGrp="1"/>
          </p:cNvSpPr>
          <p:nvPr>
            <p:ph type="subTitle" idx="1"/>
          </p:nvPr>
        </p:nvSpPr>
        <p:spPr/>
        <p:txBody>
          <a:bodyPr/>
          <a:lstStyle/>
          <a:p>
            <a:r>
              <a:rPr lang="en-US" dirty="0">
                <a:solidFill>
                  <a:srgbClr val="0070C0"/>
                </a:solidFill>
              </a:rPr>
              <a:t>A single cell </a:t>
            </a:r>
            <a:r>
              <a:rPr lang="en-US" dirty="0" err="1">
                <a:solidFill>
                  <a:srgbClr val="0070C0"/>
                </a:solidFill>
              </a:rPr>
              <a:t>RNAseq</a:t>
            </a:r>
            <a:r>
              <a:rPr lang="en-US" dirty="0">
                <a:solidFill>
                  <a:srgbClr val="0070C0"/>
                </a:solidFill>
              </a:rPr>
              <a:t> benchmark experiment embedding “controlled” cancer heterogeneity (Completed)</a:t>
            </a:r>
            <a:endParaRPr lang="en-US" dirty="0"/>
          </a:p>
        </p:txBody>
      </p:sp>
    </p:spTree>
    <p:extLst>
      <p:ext uri="{BB962C8B-B14F-4D97-AF65-F5344CB8AC3E}">
        <p14:creationId xmlns:p14="http://schemas.microsoft.com/office/powerpoint/2010/main" val="4145265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ell pooling process&#10;&#10;Description automatically generated">
            <a:extLst>
              <a:ext uri="{FF2B5EF4-FFF2-40B4-BE49-F238E27FC236}">
                <a16:creationId xmlns:a16="http://schemas.microsoft.com/office/drawing/2014/main" id="{B7971881-F2E7-93DE-C1EE-E401FE85C044}"/>
              </a:ext>
            </a:extLst>
          </p:cNvPr>
          <p:cNvPicPr>
            <a:picLocks noChangeAspect="1"/>
          </p:cNvPicPr>
          <p:nvPr/>
        </p:nvPicPr>
        <p:blipFill>
          <a:blip r:embed="rId2"/>
          <a:stretch>
            <a:fillRect/>
          </a:stretch>
        </p:blipFill>
        <p:spPr>
          <a:xfrm>
            <a:off x="192068" y="1249379"/>
            <a:ext cx="5321494" cy="3818214"/>
          </a:xfrm>
          <a:prstGeom prst="rect">
            <a:avLst/>
          </a:prstGeom>
        </p:spPr>
      </p:pic>
      <p:sp>
        <p:nvSpPr>
          <p:cNvPr id="4" name="TextBox 3">
            <a:extLst>
              <a:ext uri="{FF2B5EF4-FFF2-40B4-BE49-F238E27FC236}">
                <a16:creationId xmlns:a16="http://schemas.microsoft.com/office/drawing/2014/main" id="{D8498E5E-0044-FE99-BA46-AD9B6EB98921}"/>
              </a:ext>
            </a:extLst>
          </p:cNvPr>
          <p:cNvSpPr txBox="1"/>
          <p:nvPr/>
        </p:nvSpPr>
        <p:spPr>
          <a:xfrm>
            <a:off x="33210" y="966963"/>
            <a:ext cx="393056" cy="523220"/>
          </a:xfrm>
          <a:prstGeom prst="rect">
            <a:avLst/>
          </a:prstGeom>
          <a:noFill/>
        </p:spPr>
        <p:txBody>
          <a:bodyPr wrap="none" rtlCol="0">
            <a:spAutoFit/>
          </a:bodyPr>
          <a:lstStyle/>
          <a:p>
            <a:r>
              <a:rPr lang="en-US" sz="2800" dirty="0"/>
              <a:t>A</a:t>
            </a:r>
          </a:p>
        </p:txBody>
      </p:sp>
      <p:pic>
        <p:nvPicPr>
          <p:cNvPr id="6" name="Picture 5" descr="A screenshot of a computer&#10;&#10;Description automatically generated">
            <a:extLst>
              <a:ext uri="{FF2B5EF4-FFF2-40B4-BE49-F238E27FC236}">
                <a16:creationId xmlns:a16="http://schemas.microsoft.com/office/drawing/2014/main" id="{A9E0A694-6C02-F6E4-A446-784B84FEC03F}"/>
              </a:ext>
            </a:extLst>
          </p:cNvPr>
          <p:cNvPicPr>
            <a:picLocks noChangeAspect="1"/>
          </p:cNvPicPr>
          <p:nvPr/>
        </p:nvPicPr>
        <p:blipFill rotWithShape="1">
          <a:blip r:embed="rId3"/>
          <a:srcRect t="5524" r="33356" b="1647"/>
          <a:stretch/>
        </p:blipFill>
        <p:spPr>
          <a:xfrm>
            <a:off x="5672420" y="1367073"/>
            <a:ext cx="3866607" cy="4021715"/>
          </a:xfrm>
          <a:prstGeom prst="rect">
            <a:avLst/>
          </a:prstGeom>
        </p:spPr>
      </p:pic>
      <p:sp>
        <p:nvSpPr>
          <p:cNvPr id="7" name="TextBox 6">
            <a:extLst>
              <a:ext uri="{FF2B5EF4-FFF2-40B4-BE49-F238E27FC236}">
                <a16:creationId xmlns:a16="http://schemas.microsoft.com/office/drawing/2014/main" id="{E5882015-7D11-1E2D-F8B9-AEF19BB92FC3}"/>
              </a:ext>
            </a:extLst>
          </p:cNvPr>
          <p:cNvSpPr txBox="1"/>
          <p:nvPr/>
        </p:nvSpPr>
        <p:spPr>
          <a:xfrm>
            <a:off x="5733597" y="1090074"/>
            <a:ext cx="1351717" cy="276999"/>
          </a:xfrm>
          <a:prstGeom prst="rect">
            <a:avLst/>
          </a:prstGeom>
          <a:solidFill>
            <a:schemeClr val="bg1"/>
          </a:solidFill>
        </p:spPr>
        <p:txBody>
          <a:bodyPr wrap="none" rtlCol="0">
            <a:spAutoFit/>
          </a:bodyPr>
          <a:lstStyle/>
          <a:p>
            <a:r>
              <a:rPr lang="en-US" sz="1200" dirty="0"/>
              <a:t>Plasma membrane</a:t>
            </a:r>
          </a:p>
        </p:txBody>
      </p:sp>
      <p:sp>
        <p:nvSpPr>
          <p:cNvPr id="8" name="TextBox 7">
            <a:extLst>
              <a:ext uri="{FF2B5EF4-FFF2-40B4-BE49-F238E27FC236}">
                <a16:creationId xmlns:a16="http://schemas.microsoft.com/office/drawing/2014/main" id="{3CD6F9E4-6E4B-14C4-A2E1-2AA6014F2B80}"/>
              </a:ext>
            </a:extLst>
          </p:cNvPr>
          <p:cNvSpPr txBox="1"/>
          <p:nvPr/>
        </p:nvSpPr>
        <p:spPr>
          <a:xfrm>
            <a:off x="5672420" y="2724482"/>
            <a:ext cx="841192" cy="276999"/>
          </a:xfrm>
          <a:prstGeom prst="rect">
            <a:avLst/>
          </a:prstGeom>
          <a:solidFill>
            <a:schemeClr val="bg1"/>
          </a:solidFill>
        </p:spPr>
        <p:txBody>
          <a:bodyPr wrap="none" rtlCol="0">
            <a:spAutoFit/>
          </a:bodyPr>
          <a:lstStyle/>
          <a:p>
            <a:r>
              <a:rPr lang="en-US" sz="1200" dirty="0"/>
              <a:t>Cytoplasm</a:t>
            </a:r>
          </a:p>
        </p:txBody>
      </p:sp>
      <p:sp>
        <p:nvSpPr>
          <p:cNvPr id="10" name="TextBox 9">
            <a:extLst>
              <a:ext uri="{FF2B5EF4-FFF2-40B4-BE49-F238E27FC236}">
                <a16:creationId xmlns:a16="http://schemas.microsoft.com/office/drawing/2014/main" id="{62D36FF2-CBBB-7BCF-B452-5E3A8446DB3A}"/>
              </a:ext>
            </a:extLst>
          </p:cNvPr>
          <p:cNvSpPr txBox="1"/>
          <p:nvPr/>
        </p:nvSpPr>
        <p:spPr>
          <a:xfrm>
            <a:off x="5461706" y="987350"/>
            <a:ext cx="393056" cy="523220"/>
          </a:xfrm>
          <a:prstGeom prst="rect">
            <a:avLst/>
          </a:prstGeom>
          <a:noFill/>
        </p:spPr>
        <p:txBody>
          <a:bodyPr wrap="none" rtlCol="0">
            <a:spAutoFit/>
          </a:bodyPr>
          <a:lstStyle/>
          <a:p>
            <a:r>
              <a:rPr lang="en-US" sz="2800" dirty="0"/>
              <a:t>B</a:t>
            </a:r>
          </a:p>
        </p:txBody>
      </p:sp>
      <p:sp>
        <p:nvSpPr>
          <p:cNvPr id="11" name="TextBox 10">
            <a:extLst>
              <a:ext uri="{FF2B5EF4-FFF2-40B4-BE49-F238E27FC236}">
                <a16:creationId xmlns:a16="http://schemas.microsoft.com/office/drawing/2014/main" id="{FAD97C75-730B-103C-4F29-4F2E1857E71E}"/>
              </a:ext>
            </a:extLst>
          </p:cNvPr>
          <p:cNvSpPr txBox="1"/>
          <p:nvPr/>
        </p:nvSpPr>
        <p:spPr>
          <a:xfrm>
            <a:off x="5658234" y="4141743"/>
            <a:ext cx="683200" cy="276999"/>
          </a:xfrm>
          <a:prstGeom prst="rect">
            <a:avLst/>
          </a:prstGeom>
          <a:solidFill>
            <a:schemeClr val="bg1"/>
          </a:solidFill>
        </p:spPr>
        <p:txBody>
          <a:bodyPr wrap="none" rtlCol="0">
            <a:spAutoFit/>
          </a:bodyPr>
          <a:lstStyle/>
          <a:p>
            <a:r>
              <a:rPr lang="en-US" sz="1200" dirty="0"/>
              <a:t>Nucleus</a:t>
            </a:r>
          </a:p>
        </p:txBody>
      </p:sp>
      <p:sp>
        <p:nvSpPr>
          <p:cNvPr id="12" name="TextBox 11">
            <a:extLst>
              <a:ext uri="{FF2B5EF4-FFF2-40B4-BE49-F238E27FC236}">
                <a16:creationId xmlns:a16="http://schemas.microsoft.com/office/drawing/2014/main" id="{F814D89B-64AE-9631-A317-7727177E2435}"/>
              </a:ext>
            </a:extLst>
          </p:cNvPr>
          <p:cNvSpPr txBox="1"/>
          <p:nvPr/>
        </p:nvSpPr>
        <p:spPr>
          <a:xfrm>
            <a:off x="8266928" y="1737323"/>
            <a:ext cx="577924" cy="317459"/>
          </a:xfrm>
          <a:prstGeom prst="rect">
            <a:avLst/>
          </a:prstGeom>
          <a:noFill/>
        </p:spPr>
        <p:txBody>
          <a:bodyPr wrap="square">
            <a:spAutoFit/>
          </a:bodyPr>
          <a:lstStyle/>
          <a:p>
            <a:r>
              <a:rPr lang="en-US" sz="1463" dirty="0"/>
              <a:t>PC9</a:t>
            </a:r>
          </a:p>
        </p:txBody>
      </p:sp>
      <p:sp>
        <p:nvSpPr>
          <p:cNvPr id="13" name="TextBox 12">
            <a:extLst>
              <a:ext uri="{FF2B5EF4-FFF2-40B4-BE49-F238E27FC236}">
                <a16:creationId xmlns:a16="http://schemas.microsoft.com/office/drawing/2014/main" id="{528D1836-488A-1AFF-4FA7-D1AA94C92656}"/>
              </a:ext>
            </a:extLst>
          </p:cNvPr>
          <p:cNvSpPr txBox="1"/>
          <p:nvPr/>
        </p:nvSpPr>
        <p:spPr>
          <a:xfrm>
            <a:off x="5739998" y="3254152"/>
            <a:ext cx="601436" cy="317459"/>
          </a:xfrm>
          <a:prstGeom prst="rect">
            <a:avLst/>
          </a:prstGeom>
          <a:noFill/>
        </p:spPr>
        <p:txBody>
          <a:bodyPr wrap="square">
            <a:spAutoFit/>
          </a:bodyPr>
          <a:lstStyle/>
          <a:p>
            <a:r>
              <a:rPr lang="en-US" sz="1463" dirty="0"/>
              <a:t>A549</a:t>
            </a:r>
          </a:p>
        </p:txBody>
      </p:sp>
      <p:sp>
        <p:nvSpPr>
          <p:cNvPr id="14" name="TextBox 13">
            <a:extLst>
              <a:ext uri="{FF2B5EF4-FFF2-40B4-BE49-F238E27FC236}">
                <a16:creationId xmlns:a16="http://schemas.microsoft.com/office/drawing/2014/main" id="{160C5BEC-AF2F-4434-32DF-CB8A78790BAB}"/>
              </a:ext>
            </a:extLst>
          </p:cNvPr>
          <p:cNvSpPr txBox="1"/>
          <p:nvPr/>
        </p:nvSpPr>
        <p:spPr>
          <a:xfrm>
            <a:off x="5849028" y="1713086"/>
            <a:ext cx="627970" cy="317459"/>
          </a:xfrm>
          <a:prstGeom prst="rect">
            <a:avLst/>
          </a:prstGeom>
          <a:noFill/>
        </p:spPr>
        <p:txBody>
          <a:bodyPr wrap="square">
            <a:spAutoFit/>
          </a:bodyPr>
          <a:lstStyle/>
          <a:p>
            <a:r>
              <a:rPr lang="en-US" sz="1463" dirty="0"/>
              <a:t>DV90</a:t>
            </a:r>
          </a:p>
        </p:txBody>
      </p:sp>
      <p:sp>
        <p:nvSpPr>
          <p:cNvPr id="15" name="TextBox 14">
            <a:extLst>
              <a:ext uri="{FF2B5EF4-FFF2-40B4-BE49-F238E27FC236}">
                <a16:creationId xmlns:a16="http://schemas.microsoft.com/office/drawing/2014/main" id="{7867064D-ED61-F5FF-B5A9-68A49AB8B21B}"/>
              </a:ext>
            </a:extLst>
          </p:cNvPr>
          <p:cNvSpPr txBox="1"/>
          <p:nvPr/>
        </p:nvSpPr>
        <p:spPr>
          <a:xfrm>
            <a:off x="8877349" y="1593102"/>
            <a:ext cx="707571" cy="317459"/>
          </a:xfrm>
          <a:prstGeom prst="rect">
            <a:avLst/>
          </a:prstGeom>
          <a:noFill/>
        </p:spPr>
        <p:txBody>
          <a:bodyPr wrap="square">
            <a:spAutoFit/>
          </a:bodyPr>
          <a:lstStyle/>
          <a:p>
            <a:r>
              <a:rPr lang="en-US" sz="1463" dirty="0"/>
              <a:t>HCC78</a:t>
            </a:r>
          </a:p>
        </p:txBody>
      </p:sp>
      <p:sp>
        <p:nvSpPr>
          <p:cNvPr id="16" name="TextBox 15">
            <a:extLst>
              <a:ext uri="{FF2B5EF4-FFF2-40B4-BE49-F238E27FC236}">
                <a16:creationId xmlns:a16="http://schemas.microsoft.com/office/drawing/2014/main" id="{551D6A4E-A88A-B734-60D2-F5BA39DD05FD}"/>
              </a:ext>
            </a:extLst>
          </p:cNvPr>
          <p:cNvSpPr txBox="1"/>
          <p:nvPr/>
        </p:nvSpPr>
        <p:spPr>
          <a:xfrm>
            <a:off x="8924466" y="2245019"/>
            <a:ext cx="1379766" cy="317459"/>
          </a:xfrm>
          <a:prstGeom prst="rect">
            <a:avLst/>
          </a:prstGeom>
          <a:noFill/>
        </p:spPr>
        <p:txBody>
          <a:bodyPr wrap="square">
            <a:spAutoFit/>
          </a:bodyPr>
          <a:lstStyle/>
          <a:p>
            <a:r>
              <a:rPr lang="en-US" sz="1463" dirty="0"/>
              <a:t>CCL-185-IG</a:t>
            </a:r>
            <a:r>
              <a:rPr lang="en-IT" sz="1463" dirty="0"/>
              <a:t> </a:t>
            </a:r>
            <a:endParaRPr lang="en-US" sz="1463" dirty="0"/>
          </a:p>
        </p:txBody>
      </p:sp>
      <p:sp>
        <p:nvSpPr>
          <p:cNvPr id="17" name="TextBox 16">
            <a:extLst>
              <a:ext uri="{FF2B5EF4-FFF2-40B4-BE49-F238E27FC236}">
                <a16:creationId xmlns:a16="http://schemas.microsoft.com/office/drawing/2014/main" id="{275302DF-DA4B-E2CC-EACA-371CAE2A7AC1}"/>
              </a:ext>
            </a:extLst>
          </p:cNvPr>
          <p:cNvSpPr txBox="1"/>
          <p:nvPr/>
        </p:nvSpPr>
        <p:spPr>
          <a:xfrm>
            <a:off x="6884017" y="1248960"/>
            <a:ext cx="946376" cy="338554"/>
          </a:xfrm>
          <a:prstGeom prst="rect">
            <a:avLst/>
          </a:prstGeom>
          <a:noFill/>
        </p:spPr>
        <p:txBody>
          <a:bodyPr wrap="square">
            <a:spAutoFit/>
          </a:bodyPr>
          <a:lstStyle/>
          <a:p>
            <a:r>
              <a:rPr lang="en-US" sz="1463" dirty="0"/>
              <a:t>HTB178</a:t>
            </a:r>
            <a:r>
              <a:rPr lang="en-IT" sz="1600" dirty="0">
                <a:effectLst/>
              </a:rPr>
              <a:t> </a:t>
            </a:r>
            <a:endParaRPr lang="en-US" sz="1463" dirty="0"/>
          </a:p>
        </p:txBody>
      </p:sp>
      <p:sp>
        <p:nvSpPr>
          <p:cNvPr id="18" name="TextBox 17">
            <a:extLst>
              <a:ext uri="{FF2B5EF4-FFF2-40B4-BE49-F238E27FC236}">
                <a16:creationId xmlns:a16="http://schemas.microsoft.com/office/drawing/2014/main" id="{DE6E0E54-104A-DB3F-E2CA-626A5266E0EF}"/>
              </a:ext>
            </a:extLst>
          </p:cNvPr>
          <p:cNvSpPr txBox="1"/>
          <p:nvPr/>
        </p:nvSpPr>
        <p:spPr>
          <a:xfrm>
            <a:off x="7827718" y="3639773"/>
            <a:ext cx="1017134" cy="317459"/>
          </a:xfrm>
          <a:prstGeom prst="rect">
            <a:avLst/>
          </a:prstGeom>
          <a:noFill/>
        </p:spPr>
        <p:txBody>
          <a:bodyPr wrap="square">
            <a:spAutoFit/>
          </a:bodyPr>
          <a:lstStyle/>
          <a:p>
            <a:r>
              <a:rPr lang="en-US" sz="1463" dirty="0"/>
              <a:t>CRL5868</a:t>
            </a:r>
            <a:r>
              <a:rPr lang="en-IT" sz="1463" dirty="0"/>
              <a:t> </a:t>
            </a:r>
            <a:endParaRPr lang="en-US" sz="1463" dirty="0"/>
          </a:p>
        </p:txBody>
      </p:sp>
    </p:spTree>
    <p:extLst>
      <p:ext uri="{BB962C8B-B14F-4D97-AF65-F5344CB8AC3E}">
        <p14:creationId xmlns:p14="http://schemas.microsoft.com/office/powerpoint/2010/main" val="2082656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C72B29-299C-69C7-8BC3-9874DBE29AA8}"/>
              </a:ext>
            </a:extLst>
          </p:cNvPr>
          <p:cNvSpPr txBox="1"/>
          <p:nvPr/>
        </p:nvSpPr>
        <p:spPr>
          <a:xfrm>
            <a:off x="667092" y="227252"/>
            <a:ext cx="362600" cy="461665"/>
          </a:xfrm>
          <a:prstGeom prst="rect">
            <a:avLst/>
          </a:prstGeom>
          <a:noFill/>
        </p:spPr>
        <p:txBody>
          <a:bodyPr wrap="none" rtlCol="0">
            <a:spAutoFit/>
          </a:bodyPr>
          <a:lstStyle/>
          <a:p>
            <a:r>
              <a:rPr lang="en-US" sz="2400" dirty="0"/>
              <a:t>A</a:t>
            </a:r>
          </a:p>
        </p:txBody>
      </p:sp>
      <p:sp>
        <p:nvSpPr>
          <p:cNvPr id="7" name="TextBox 6">
            <a:extLst>
              <a:ext uri="{FF2B5EF4-FFF2-40B4-BE49-F238E27FC236}">
                <a16:creationId xmlns:a16="http://schemas.microsoft.com/office/drawing/2014/main" id="{355D8FBF-27C7-B26A-DFFF-4CA115433259}"/>
              </a:ext>
            </a:extLst>
          </p:cNvPr>
          <p:cNvSpPr txBox="1"/>
          <p:nvPr/>
        </p:nvSpPr>
        <p:spPr>
          <a:xfrm>
            <a:off x="3269431" y="227252"/>
            <a:ext cx="362600" cy="461665"/>
          </a:xfrm>
          <a:prstGeom prst="rect">
            <a:avLst/>
          </a:prstGeom>
          <a:noFill/>
        </p:spPr>
        <p:txBody>
          <a:bodyPr wrap="none" rtlCol="0">
            <a:spAutoFit/>
          </a:bodyPr>
          <a:lstStyle/>
          <a:p>
            <a:r>
              <a:rPr lang="en-US" sz="2400" dirty="0"/>
              <a:t>B</a:t>
            </a:r>
          </a:p>
        </p:txBody>
      </p:sp>
      <p:pic>
        <p:nvPicPr>
          <p:cNvPr id="9" name="Picture 8">
            <a:extLst>
              <a:ext uri="{FF2B5EF4-FFF2-40B4-BE49-F238E27FC236}">
                <a16:creationId xmlns:a16="http://schemas.microsoft.com/office/drawing/2014/main" id="{EB8E76DF-88AD-C1E5-B0DA-0D67B6F19F21}"/>
              </a:ext>
            </a:extLst>
          </p:cNvPr>
          <p:cNvPicPr>
            <a:picLocks noChangeAspect="1"/>
          </p:cNvPicPr>
          <p:nvPr/>
        </p:nvPicPr>
        <p:blipFill rotWithShape="1">
          <a:blip r:embed="rId3"/>
          <a:srcRect l="10113" t="9320" r="21283" b="11037"/>
          <a:stretch/>
        </p:blipFill>
        <p:spPr>
          <a:xfrm>
            <a:off x="1159357" y="372194"/>
            <a:ext cx="2149646" cy="1839731"/>
          </a:xfrm>
          <a:prstGeom prst="rect">
            <a:avLst/>
          </a:prstGeom>
        </p:spPr>
      </p:pic>
      <p:pic>
        <p:nvPicPr>
          <p:cNvPr id="10" name="Picture 9">
            <a:extLst>
              <a:ext uri="{FF2B5EF4-FFF2-40B4-BE49-F238E27FC236}">
                <a16:creationId xmlns:a16="http://schemas.microsoft.com/office/drawing/2014/main" id="{B121435E-31EB-5D88-BF62-48910B322C2D}"/>
              </a:ext>
            </a:extLst>
          </p:cNvPr>
          <p:cNvPicPr>
            <a:picLocks noChangeAspect="1"/>
          </p:cNvPicPr>
          <p:nvPr/>
        </p:nvPicPr>
        <p:blipFill rotWithShape="1">
          <a:blip r:embed="rId4"/>
          <a:srcRect l="10118" t="9320" r="21283" b="11235"/>
          <a:stretch/>
        </p:blipFill>
        <p:spPr>
          <a:xfrm>
            <a:off x="3742636" y="372194"/>
            <a:ext cx="2154845" cy="1839731"/>
          </a:xfrm>
          <a:prstGeom prst="rect">
            <a:avLst/>
          </a:prstGeom>
        </p:spPr>
      </p:pic>
      <p:sp>
        <p:nvSpPr>
          <p:cNvPr id="13" name="TextBox 12">
            <a:extLst>
              <a:ext uri="{FF2B5EF4-FFF2-40B4-BE49-F238E27FC236}">
                <a16:creationId xmlns:a16="http://schemas.microsoft.com/office/drawing/2014/main" id="{52E13535-C3A1-3E1B-EC76-E30F0AB97695}"/>
              </a:ext>
            </a:extLst>
          </p:cNvPr>
          <p:cNvSpPr txBox="1"/>
          <p:nvPr/>
        </p:nvSpPr>
        <p:spPr>
          <a:xfrm>
            <a:off x="5897482" y="227252"/>
            <a:ext cx="348172" cy="461665"/>
          </a:xfrm>
          <a:prstGeom prst="rect">
            <a:avLst/>
          </a:prstGeom>
          <a:noFill/>
        </p:spPr>
        <p:txBody>
          <a:bodyPr wrap="none" rtlCol="0">
            <a:spAutoFit/>
          </a:bodyPr>
          <a:lstStyle/>
          <a:p>
            <a:r>
              <a:rPr lang="en-US" sz="2400" dirty="0"/>
              <a:t>C</a:t>
            </a:r>
          </a:p>
        </p:txBody>
      </p:sp>
      <p:pic>
        <p:nvPicPr>
          <p:cNvPr id="15" name="Picture 14">
            <a:extLst>
              <a:ext uri="{FF2B5EF4-FFF2-40B4-BE49-F238E27FC236}">
                <a16:creationId xmlns:a16="http://schemas.microsoft.com/office/drawing/2014/main" id="{FDE97005-7BAE-71C4-89D0-27941DE29CCE}"/>
              </a:ext>
            </a:extLst>
          </p:cNvPr>
          <p:cNvPicPr>
            <a:picLocks noChangeAspect="1"/>
          </p:cNvPicPr>
          <p:nvPr/>
        </p:nvPicPr>
        <p:blipFill rotWithShape="1">
          <a:blip r:embed="rId5"/>
          <a:srcRect l="9395" t="9844" r="21457" b="11192"/>
          <a:stretch/>
        </p:blipFill>
        <p:spPr>
          <a:xfrm>
            <a:off x="6375552" y="382628"/>
            <a:ext cx="2237638" cy="1825508"/>
          </a:xfrm>
          <a:prstGeom prst="rect">
            <a:avLst/>
          </a:prstGeom>
        </p:spPr>
      </p:pic>
      <p:pic>
        <p:nvPicPr>
          <p:cNvPr id="17" name="Picture 16">
            <a:extLst>
              <a:ext uri="{FF2B5EF4-FFF2-40B4-BE49-F238E27FC236}">
                <a16:creationId xmlns:a16="http://schemas.microsoft.com/office/drawing/2014/main" id="{2C90B0C8-80EF-AF41-EB9C-1304B2ADB3FE}"/>
              </a:ext>
            </a:extLst>
          </p:cNvPr>
          <p:cNvPicPr>
            <a:picLocks noChangeAspect="1"/>
          </p:cNvPicPr>
          <p:nvPr/>
        </p:nvPicPr>
        <p:blipFill rotWithShape="1">
          <a:blip r:embed="rId6"/>
          <a:srcRect l="10058" t="9670" r="20935" b="11559"/>
          <a:stretch/>
        </p:blipFill>
        <p:spPr>
          <a:xfrm>
            <a:off x="1114171" y="2574956"/>
            <a:ext cx="2168083" cy="1814054"/>
          </a:xfrm>
          <a:prstGeom prst="rect">
            <a:avLst/>
          </a:prstGeom>
        </p:spPr>
      </p:pic>
      <p:sp>
        <p:nvSpPr>
          <p:cNvPr id="18" name="TextBox 17">
            <a:extLst>
              <a:ext uri="{FF2B5EF4-FFF2-40B4-BE49-F238E27FC236}">
                <a16:creationId xmlns:a16="http://schemas.microsoft.com/office/drawing/2014/main" id="{1FD48B4B-4852-069D-501B-1168C285B0E6}"/>
              </a:ext>
            </a:extLst>
          </p:cNvPr>
          <p:cNvSpPr txBox="1"/>
          <p:nvPr/>
        </p:nvSpPr>
        <p:spPr>
          <a:xfrm>
            <a:off x="667092" y="2451548"/>
            <a:ext cx="373820" cy="461665"/>
          </a:xfrm>
          <a:prstGeom prst="rect">
            <a:avLst/>
          </a:prstGeom>
          <a:noFill/>
        </p:spPr>
        <p:txBody>
          <a:bodyPr wrap="none" rtlCol="0">
            <a:spAutoFit/>
          </a:bodyPr>
          <a:lstStyle/>
          <a:p>
            <a:r>
              <a:rPr lang="en-US" sz="2400" dirty="0"/>
              <a:t>D</a:t>
            </a:r>
          </a:p>
        </p:txBody>
      </p:sp>
      <p:pic>
        <p:nvPicPr>
          <p:cNvPr id="20" name="Picture 19">
            <a:extLst>
              <a:ext uri="{FF2B5EF4-FFF2-40B4-BE49-F238E27FC236}">
                <a16:creationId xmlns:a16="http://schemas.microsoft.com/office/drawing/2014/main" id="{3DBF5270-A90B-1B5C-FC99-C71DAA801A4F}"/>
              </a:ext>
            </a:extLst>
          </p:cNvPr>
          <p:cNvPicPr>
            <a:picLocks noChangeAspect="1"/>
          </p:cNvPicPr>
          <p:nvPr/>
        </p:nvPicPr>
        <p:blipFill rotWithShape="1">
          <a:blip r:embed="rId7"/>
          <a:srcRect l="9500" t="10540" r="21283" b="11522"/>
          <a:stretch/>
        </p:blipFill>
        <p:spPr>
          <a:xfrm>
            <a:off x="3730591" y="2574955"/>
            <a:ext cx="2227898" cy="1812363"/>
          </a:xfrm>
          <a:prstGeom prst="rect">
            <a:avLst/>
          </a:prstGeom>
        </p:spPr>
      </p:pic>
      <p:sp>
        <p:nvSpPr>
          <p:cNvPr id="21" name="TextBox 20">
            <a:extLst>
              <a:ext uri="{FF2B5EF4-FFF2-40B4-BE49-F238E27FC236}">
                <a16:creationId xmlns:a16="http://schemas.microsoft.com/office/drawing/2014/main" id="{BB7C64D2-8784-14E6-917B-7C22F13549A4}"/>
              </a:ext>
            </a:extLst>
          </p:cNvPr>
          <p:cNvSpPr txBox="1"/>
          <p:nvPr/>
        </p:nvSpPr>
        <p:spPr>
          <a:xfrm>
            <a:off x="3269431" y="2451547"/>
            <a:ext cx="335348" cy="461665"/>
          </a:xfrm>
          <a:prstGeom prst="rect">
            <a:avLst/>
          </a:prstGeom>
          <a:noFill/>
        </p:spPr>
        <p:txBody>
          <a:bodyPr wrap="none" rtlCol="0">
            <a:spAutoFit/>
          </a:bodyPr>
          <a:lstStyle/>
          <a:p>
            <a:r>
              <a:rPr lang="en-US" sz="2400" dirty="0"/>
              <a:t>E</a:t>
            </a:r>
          </a:p>
        </p:txBody>
      </p:sp>
      <p:pic>
        <p:nvPicPr>
          <p:cNvPr id="23" name="Picture 22">
            <a:extLst>
              <a:ext uri="{FF2B5EF4-FFF2-40B4-BE49-F238E27FC236}">
                <a16:creationId xmlns:a16="http://schemas.microsoft.com/office/drawing/2014/main" id="{2DE3D117-C697-BFD5-972C-58DB65495391}"/>
              </a:ext>
            </a:extLst>
          </p:cNvPr>
          <p:cNvPicPr>
            <a:picLocks noChangeAspect="1"/>
          </p:cNvPicPr>
          <p:nvPr/>
        </p:nvPicPr>
        <p:blipFill rotWithShape="1">
          <a:blip r:embed="rId8"/>
          <a:srcRect l="9402" t="9494" r="21283" b="13175"/>
          <a:stretch/>
        </p:blipFill>
        <p:spPr>
          <a:xfrm>
            <a:off x="6340085" y="2554523"/>
            <a:ext cx="2273105" cy="1812364"/>
          </a:xfrm>
          <a:prstGeom prst="rect">
            <a:avLst/>
          </a:prstGeom>
        </p:spPr>
      </p:pic>
      <p:sp>
        <p:nvSpPr>
          <p:cNvPr id="24" name="TextBox 23">
            <a:extLst>
              <a:ext uri="{FF2B5EF4-FFF2-40B4-BE49-F238E27FC236}">
                <a16:creationId xmlns:a16="http://schemas.microsoft.com/office/drawing/2014/main" id="{2B763431-4032-249F-C2AE-D9AB7FB23B01}"/>
              </a:ext>
            </a:extLst>
          </p:cNvPr>
          <p:cNvSpPr txBox="1"/>
          <p:nvPr/>
        </p:nvSpPr>
        <p:spPr>
          <a:xfrm>
            <a:off x="5897482" y="2391433"/>
            <a:ext cx="335348" cy="461665"/>
          </a:xfrm>
          <a:prstGeom prst="rect">
            <a:avLst/>
          </a:prstGeom>
          <a:noFill/>
        </p:spPr>
        <p:txBody>
          <a:bodyPr wrap="none" rtlCol="0">
            <a:spAutoFit/>
          </a:bodyPr>
          <a:lstStyle/>
          <a:p>
            <a:r>
              <a:rPr lang="en-US" sz="2400" dirty="0"/>
              <a:t>F</a:t>
            </a:r>
          </a:p>
        </p:txBody>
      </p:sp>
      <p:sp>
        <p:nvSpPr>
          <p:cNvPr id="26" name="TextBox 25">
            <a:extLst>
              <a:ext uri="{FF2B5EF4-FFF2-40B4-BE49-F238E27FC236}">
                <a16:creationId xmlns:a16="http://schemas.microsoft.com/office/drawing/2014/main" id="{416C3085-C285-DC39-D1DB-21C8E47B9BAF}"/>
              </a:ext>
            </a:extLst>
          </p:cNvPr>
          <p:cNvSpPr txBox="1"/>
          <p:nvPr/>
        </p:nvSpPr>
        <p:spPr>
          <a:xfrm>
            <a:off x="667092" y="4609145"/>
            <a:ext cx="378630" cy="461665"/>
          </a:xfrm>
          <a:prstGeom prst="rect">
            <a:avLst/>
          </a:prstGeom>
          <a:noFill/>
        </p:spPr>
        <p:txBody>
          <a:bodyPr wrap="none" rtlCol="0">
            <a:spAutoFit/>
          </a:bodyPr>
          <a:lstStyle/>
          <a:p>
            <a:r>
              <a:rPr lang="en-US" sz="2400" dirty="0"/>
              <a:t>G</a:t>
            </a:r>
          </a:p>
        </p:txBody>
      </p:sp>
      <p:pic>
        <p:nvPicPr>
          <p:cNvPr id="28" name="Picture 27">
            <a:extLst>
              <a:ext uri="{FF2B5EF4-FFF2-40B4-BE49-F238E27FC236}">
                <a16:creationId xmlns:a16="http://schemas.microsoft.com/office/drawing/2014/main" id="{05A5D471-C41C-1957-E4FE-2866F1EF7036}"/>
              </a:ext>
            </a:extLst>
          </p:cNvPr>
          <p:cNvPicPr>
            <a:picLocks noChangeAspect="1"/>
          </p:cNvPicPr>
          <p:nvPr/>
        </p:nvPicPr>
        <p:blipFill rotWithShape="1">
          <a:blip r:embed="rId9"/>
          <a:srcRect l="9872" t="10191" r="21283" b="13047"/>
          <a:stretch/>
        </p:blipFill>
        <p:spPr>
          <a:xfrm>
            <a:off x="1101348" y="4722554"/>
            <a:ext cx="2168083" cy="1775751"/>
          </a:xfrm>
          <a:prstGeom prst="rect">
            <a:avLst/>
          </a:prstGeom>
        </p:spPr>
      </p:pic>
      <p:pic>
        <p:nvPicPr>
          <p:cNvPr id="30" name="Picture 29">
            <a:extLst>
              <a:ext uri="{FF2B5EF4-FFF2-40B4-BE49-F238E27FC236}">
                <a16:creationId xmlns:a16="http://schemas.microsoft.com/office/drawing/2014/main" id="{D08B7A2B-E512-6539-DE4E-1254986C7C47}"/>
              </a:ext>
            </a:extLst>
          </p:cNvPr>
          <p:cNvPicPr>
            <a:picLocks noChangeAspect="1"/>
          </p:cNvPicPr>
          <p:nvPr/>
        </p:nvPicPr>
        <p:blipFill rotWithShape="1">
          <a:blip r:embed="rId10"/>
          <a:srcRect l="78717" t="9669" b="78310"/>
          <a:stretch/>
        </p:blipFill>
        <p:spPr>
          <a:xfrm>
            <a:off x="1394827" y="315813"/>
            <a:ext cx="1855895" cy="1048215"/>
          </a:xfrm>
          <a:prstGeom prst="rect">
            <a:avLst/>
          </a:prstGeom>
        </p:spPr>
      </p:pic>
      <p:sp>
        <p:nvSpPr>
          <p:cNvPr id="31" name="TextBox 30">
            <a:extLst>
              <a:ext uri="{FF2B5EF4-FFF2-40B4-BE49-F238E27FC236}">
                <a16:creationId xmlns:a16="http://schemas.microsoft.com/office/drawing/2014/main" id="{A464B30E-18E8-C4BC-AC2E-C43A30DC3990}"/>
              </a:ext>
            </a:extLst>
          </p:cNvPr>
          <p:cNvSpPr txBox="1"/>
          <p:nvPr/>
        </p:nvSpPr>
        <p:spPr>
          <a:xfrm>
            <a:off x="872833" y="519983"/>
            <a:ext cx="341760" cy="276999"/>
          </a:xfrm>
          <a:prstGeom prst="rect">
            <a:avLst/>
          </a:prstGeom>
          <a:noFill/>
        </p:spPr>
        <p:txBody>
          <a:bodyPr wrap="none" rtlCol="0">
            <a:spAutoFit/>
          </a:bodyPr>
          <a:lstStyle/>
          <a:p>
            <a:r>
              <a:rPr lang="en-US" sz="1200" dirty="0"/>
              <a:t>80</a:t>
            </a:r>
          </a:p>
        </p:txBody>
      </p:sp>
      <p:sp>
        <p:nvSpPr>
          <p:cNvPr id="32" name="TextBox 31">
            <a:extLst>
              <a:ext uri="{FF2B5EF4-FFF2-40B4-BE49-F238E27FC236}">
                <a16:creationId xmlns:a16="http://schemas.microsoft.com/office/drawing/2014/main" id="{11CBC194-643B-825C-D947-A5CFD87DC753}"/>
              </a:ext>
            </a:extLst>
          </p:cNvPr>
          <p:cNvSpPr txBox="1"/>
          <p:nvPr/>
        </p:nvSpPr>
        <p:spPr>
          <a:xfrm>
            <a:off x="872833" y="1217233"/>
            <a:ext cx="341760" cy="276999"/>
          </a:xfrm>
          <a:prstGeom prst="rect">
            <a:avLst/>
          </a:prstGeom>
          <a:noFill/>
        </p:spPr>
        <p:txBody>
          <a:bodyPr wrap="none" rtlCol="0">
            <a:spAutoFit/>
          </a:bodyPr>
          <a:lstStyle/>
          <a:p>
            <a:r>
              <a:rPr lang="en-US" sz="1200" dirty="0"/>
              <a:t>40</a:t>
            </a:r>
          </a:p>
        </p:txBody>
      </p:sp>
      <p:sp>
        <p:nvSpPr>
          <p:cNvPr id="33" name="TextBox 32">
            <a:extLst>
              <a:ext uri="{FF2B5EF4-FFF2-40B4-BE49-F238E27FC236}">
                <a16:creationId xmlns:a16="http://schemas.microsoft.com/office/drawing/2014/main" id="{D8C88ACC-D3D3-71CE-D7B6-0119D2BE3179}"/>
              </a:ext>
            </a:extLst>
          </p:cNvPr>
          <p:cNvSpPr txBox="1"/>
          <p:nvPr/>
        </p:nvSpPr>
        <p:spPr>
          <a:xfrm>
            <a:off x="940150" y="1934926"/>
            <a:ext cx="263214" cy="276999"/>
          </a:xfrm>
          <a:prstGeom prst="rect">
            <a:avLst/>
          </a:prstGeom>
          <a:noFill/>
        </p:spPr>
        <p:txBody>
          <a:bodyPr wrap="none" rtlCol="0">
            <a:spAutoFit/>
          </a:bodyPr>
          <a:lstStyle/>
          <a:p>
            <a:r>
              <a:rPr lang="en-US" sz="1200" dirty="0"/>
              <a:t>0</a:t>
            </a:r>
          </a:p>
        </p:txBody>
      </p:sp>
      <p:sp>
        <p:nvSpPr>
          <p:cNvPr id="34" name="TextBox 33">
            <a:extLst>
              <a:ext uri="{FF2B5EF4-FFF2-40B4-BE49-F238E27FC236}">
                <a16:creationId xmlns:a16="http://schemas.microsoft.com/office/drawing/2014/main" id="{C27638C2-F48C-CDE7-5BD4-533A89558BE4}"/>
              </a:ext>
            </a:extLst>
          </p:cNvPr>
          <p:cNvSpPr txBox="1"/>
          <p:nvPr/>
        </p:nvSpPr>
        <p:spPr>
          <a:xfrm rot="16200000">
            <a:off x="9108" y="1224155"/>
            <a:ext cx="1547218" cy="246221"/>
          </a:xfrm>
          <a:prstGeom prst="rect">
            <a:avLst/>
          </a:prstGeom>
          <a:noFill/>
        </p:spPr>
        <p:txBody>
          <a:bodyPr wrap="none" rtlCol="0">
            <a:spAutoFit/>
          </a:bodyPr>
          <a:lstStyle/>
          <a:p>
            <a:r>
              <a:rPr lang="en-US" sz="1000" dirty="0"/>
              <a:t>% of mitochondrial counts</a:t>
            </a:r>
          </a:p>
        </p:txBody>
      </p:sp>
      <p:sp>
        <p:nvSpPr>
          <p:cNvPr id="35" name="TextBox 34">
            <a:extLst>
              <a:ext uri="{FF2B5EF4-FFF2-40B4-BE49-F238E27FC236}">
                <a16:creationId xmlns:a16="http://schemas.microsoft.com/office/drawing/2014/main" id="{FD7AD85F-1998-D5BF-A3B6-D5D1FAA345CB}"/>
              </a:ext>
            </a:extLst>
          </p:cNvPr>
          <p:cNvSpPr txBox="1"/>
          <p:nvPr/>
        </p:nvSpPr>
        <p:spPr>
          <a:xfrm>
            <a:off x="1532827" y="2275576"/>
            <a:ext cx="1335622" cy="246221"/>
          </a:xfrm>
          <a:prstGeom prst="rect">
            <a:avLst/>
          </a:prstGeom>
          <a:noFill/>
        </p:spPr>
        <p:txBody>
          <a:bodyPr wrap="none" rtlCol="0">
            <a:spAutoFit/>
          </a:bodyPr>
          <a:lstStyle/>
          <a:p>
            <a:r>
              <a:rPr lang="en-US" sz="1000" dirty="0"/>
              <a:t>% of ribosomal counts</a:t>
            </a:r>
          </a:p>
        </p:txBody>
      </p:sp>
      <p:sp>
        <p:nvSpPr>
          <p:cNvPr id="37" name="TextBox 36">
            <a:extLst>
              <a:ext uri="{FF2B5EF4-FFF2-40B4-BE49-F238E27FC236}">
                <a16:creationId xmlns:a16="http://schemas.microsoft.com/office/drawing/2014/main" id="{55469ABD-01AA-0FC9-70F4-CE30577591D1}"/>
              </a:ext>
            </a:extLst>
          </p:cNvPr>
          <p:cNvSpPr txBox="1"/>
          <p:nvPr/>
        </p:nvSpPr>
        <p:spPr>
          <a:xfrm>
            <a:off x="2764413" y="2096864"/>
            <a:ext cx="341760" cy="276999"/>
          </a:xfrm>
          <a:prstGeom prst="rect">
            <a:avLst/>
          </a:prstGeom>
          <a:noFill/>
        </p:spPr>
        <p:txBody>
          <a:bodyPr wrap="none" rtlCol="0">
            <a:spAutoFit/>
          </a:bodyPr>
          <a:lstStyle/>
          <a:p>
            <a:r>
              <a:rPr lang="en-US" sz="1200" dirty="0"/>
              <a:t>40</a:t>
            </a:r>
          </a:p>
        </p:txBody>
      </p:sp>
      <p:sp>
        <p:nvSpPr>
          <p:cNvPr id="38" name="TextBox 37">
            <a:extLst>
              <a:ext uri="{FF2B5EF4-FFF2-40B4-BE49-F238E27FC236}">
                <a16:creationId xmlns:a16="http://schemas.microsoft.com/office/drawing/2014/main" id="{6A20BFA1-381B-AE72-64FA-606739BEEF41}"/>
              </a:ext>
            </a:extLst>
          </p:cNvPr>
          <p:cNvSpPr txBox="1"/>
          <p:nvPr/>
        </p:nvSpPr>
        <p:spPr>
          <a:xfrm>
            <a:off x="1914423" y="2096864"/>
            <a:ext cx="341760" cy="276999"/>
          </a:xfrm>
          <a:prstGeom prst="rect">
            <a:avLst/>
          </a:prstGeom>
          <a:noFill/>
        </p:spPr>
        <p:txBody>
          <a:bodyPr wrap="none" rtlCol="0">
            <a:spAutoFit/>
          </a:bodyPr>
          <a:lstStyle/>
          <a:p>
            <a:r>
              <a:rPr lang="en-US" sz="1200" dirty="0"/>
              <a:t>20</a:t>
            </a:r>
          </a:p>
        </p:txBody>
      </p:sp>
      <p:sp>
        <p:nvSpPr>
          <p:cNvPr id="39" name="TextBox 38">
            <a:extLst>
              <a:ext uri="{FF2B5EF4-FFF2-40B4-BE49-F238E27FC236}">
                <a16:creationId xmlns:a16="http://schemas.microsoft.com/office/drawing/2014/main" id="{63472E8B-9648-1126-8CF9-401B8F7A782B}"/>
              </a:ext>
            </a:extLst>
          </p:cNvPr>
          <p:cNvSpPr txBox="1"/>
          <p:nvPr/>
        </p:nvSpPr>
        <p:spPr>
          <a:xfrm>
            <a:off x="1114236" y="2098710"/>
            <a:ext cx="263214" cy="276999"/>
          </a:xfrm>
          <a:prstGeom prst="rect">
            <a:avLst/>
          </a:prstGeom>
          <a:noFill/>
        </p:spPr>
        <p:txBody>
          <a:bodyPr wrap="none" rtlCol="0">
            <a:spAutoFit/>
          </a:bodyPr>
          <a:lstStyle/>
          <a:p>
            <a:r>
              <a:rPr lang="en-US" sz="1200" dirty="0"/>
              <a:t>0</a:t>
            </a:r>
          </a:p>
        </p:txBody>
      </p:sp>
      <p:sp>
        <p:nvSpPr>
          <p:cNvPr id="40" name="TextBox 39">
            <a:extLst>
              <a:ext uri="{FF2B5EF4-FFF2-40B4-BE49-F238E27FC236}">
                <a16:creationId xmlns:a16="http://schemas.microsoft.com/office/drawing/2014/main" id="{CE72352C-AF2D-D2E3-F9E0-312298DED805}"/>
              </a:ext>
            </a:extLst>
          </p:cNvPr>
          <p:cNvSpPr txBox="1"/>
          <p:nvPr/>
        </p:nvSpPr>
        <p:spPr>
          <a:xfrm>
            <a:off x="3464357" y="511516"/>
            <a:ext cx="341760" cy="276999"/>
          </a:xfrm>
          <a:prstGeom prst="rect">
            <a:avLst/>
          </a:prstGeom>
          <a:noFill/>
        </p:spPr>
        <p:txBody>
          <a:bodyPr wrap="none" rtlCol="0">
            <a:spAutoFit/>
          </a:bodyPr>
          <a:lstStyle/>
          <a:p>
            <a:r>
              <a:rPr lang="en-US" sz="1200" dirty="0"/>
              <a:t>80</a:t>
            </a:r>
          </a:p>
        </p:txBody>
      </p:sp>
      <p:sp>
        <p:nvSpPr>
          <p:cNvPr id="41" name="TextBox 40">
            <a:extLst>
              <a:ext uri="{FF2B5EF4-FFF2-40B4-BE49-F238E27FC236}">
                <a16:creationId xmlns:a16="http://schemas.microsoft.com/office/drawing/2014/main" id="{659E849A-5B72-165F-4ECE-4AD53A98386A}"/>
              </a:ext>
            </a:extLst>
          </p:cNvPr>
          <p:cNvSpPr txBox="1"/>
          <p:nvPr/>
        </p:nvSpPr>
        <p:spPr>
          <a:xfrm>
            <a:off x="3464357" y="1217233"/>
            <a:ext cx="341760" cy="276999"/>
          </a:xfrm>
          <a:prstGeom prst="rect">
            <a:avLst/>
          </a:prstGeom>
          <a:noFill/>
        </p:spPr>
        <p:txBody>
          <a:bodyPr wrap="none" rtlCol="0">
            <a:spAutoFit/>
          </a:bodyPr>
          <a:lstStyle/>
          <a:p>
            <a:r>
              <a:rPr lang="en-US" sz="1200" dirty="0"/>
              <a:t>40</a:t>
            </a:r>
          </a:p>
        </p:txBody>
      </p:sp>
      <p:sp>
        <p:nvSpPr>
          <p:cNvPr id="42" name="TextBox 41">
            <a:extLst>
              <a:ext uri="{FF2B5EF4-FFF2-40B4-BE49-F238E27FC236}">
                <a16:creationId xmlns:a16="http://schemas.microsoft.com/office/drawing/2014/main" id="{8D99AEB7-2222-8C5E-C138-D5FA1E9DFB7A}"/>
              </a:ext>
            </a:extLst>
          </p:cNvPr>
          <p:cNvSpPr txBox="1"/>
          <p:nvPr/>
        </p:nvSpPr>
        <p:spPr>
          <a:xfrm>
            <a:off x="3531674" y="1934926"/>
            <a:ext cx="263214" cy="276999"/>
          </a:xfrm>
          <a:prstGeom prst="rect">
            <a:avLst/>
          </a:prstGeom>
          <a:noFill/>
        </p:spPr>
        <p:txBody>
          <a:bodyPr wrap="none" rtlCol="0">
            <a:spAutoFit/>
          </a:bodyPr>
          <a:lstStyle/>
          <a:p>
            <a:r>
              <a:rPr lang="en-US" sz="1200" dirty="0"/>
              <a:t>0</a:t>
            </a:r>
          </a:p>
        </p:txBody>
      </p:sp>
      <p:sp>
        <p:nvSpPr>
          <p:cNvPr id="43" name="TextBox 42">
            <a:extLst>
              <a:ext uri="{FF2B5EF4-FFF2-40B4-BE49-F238E27FC236}">
                <a16:creationId xmlns:a16="http://schemas.microsoft.com/office/drawing/2014/main" id="{38094533-D771-3E89-D965-795EDECFB900}"/>
              </a:ext>
            </a:extLst>
          </p:cNvPr>
          <p:cNvSpPr txBox="1"/>
          <p:nvPr/>
        </p:nvSpPr>
        <p:spPr>
          <a:xfrm>
            <a:off x="4113523" y="2277701"/>
            <a:ext cx="1335622" cy="246221"/>
          </a:xfrm>
          <a:prstGeom prst="rect">
            <a:avLst/>
          </a:prstGeom>
          <a:noFill/>
        </p:spPr>
        <p:txBody>
          <a:bodyPr wrap="none" rtlCol="0">
            <a:spAutoFit/>
          </a:bodyPr>
          <a:lstStyle/>
          <a:p>
            <a:r>
              <a:rPr lang="en-US" sz="1000" dirty="0"/>
              <a:t>% of ribosomal counts</a:t>
            </a:r>
          </a:p>
        </p:txBody>
      </p:sp>
      <p:sp>
        <p:nvSpPr>
          <p:cNvPr id="44" name="TextBox 43">
            <a:extLst>
              <a:ext uri="{FF2B5EF4-FFF2-40B4-BE49-F238E27FC236}">
                <a16:creationId xmlns:a16="http://schemas.microsoft.com/office/drawing/2014/main" id="{EF09C2CD-9E21-AA94-4BFB-2AF4F1D6CA7A}"/>
              </a:ext>
            </a:extLst>
          </p:cNvPr>
          <p:cNvSpPr txBox="1"/>
          <p:nvPr/>
        </p:nvSpPr>
        <p:spPr>
          <a:xfrm>
            <a:off x="5345109" y="2098989"/>
            <a:ext cx="341760" cy="276999"/>
          </a:xfrm>
          <a:prstGeom prst="rect">
            <a:avLst/>
          </a:prstGeom>
          <a:noFill/>
        </p:spPr>
        <p:txBody>
          <a:bodyPr wrap="none" rtlCol="0">
            <a:spAutoFit/>
          </a:bodyPr>
          <a:lstStyle/>
          <a:p>
            <a:r>
              <a:rPr lang="en-US" sz="1200" dirty="0"/>
              <a:t>40</a:t>
            </a:r>
          </a:p>
        </p:txBody>
      </p:sp>
      <p:sp>
        <p:nvSpPr>
          <p:cNvPr id="45" name="TextBox 44">
            <a:extLst>
              <a:ext uri="{FF2B5EF4-FFF2-40B4-BE49-F238E27FC236}">
                <a16:creationId xmlns:a16="http://schemas.microsoft.com/office/drawing/2014/main" id="{28DF2F26-4FD1-C517-7E99-B0FC89351C86}"/>
              </a:ext>
            </a:extLst>
          </p:cNvPr>
          <p:cNvSpPr txBox="1"/>
          <p:nvPr/>
        </p:nvSpPr>
        <p:spPr>
          <a:xfrm>
            <a:off x="4495119" y="2098989"/>
            <a:ext cx="341760" cy="276999"/>
          </a:xfrm>
          <a:prstGeom prst="rect">
            <a:avLst/>
          </a:prstGeom>
          <a:noFill/>
        </p:spPr>
        <p:txBody>
          <a:bodyPr wrap="none" rtlCol="0">
            <a:spAutoFit/>
          </a:bodyPr>
          <a:lstStyle/>
          <a:p>
            <a:r>
              <a:rPr lang="en-US" sz="1200" dirty="0"/>
              <a:t>20</a:t>
            </a:r>
          </a:p>
        </p:txBody>
      </p:sp>
      <p:sp>
        <p:nvSpPr>
          <p:cNvPr id="46" name="TextBox 45">
            <a:extLst>
              <a:ext uri="{FF2B5EF4-FFF2-40B4-BE49-F238E27FC236}">
                <a16:creationId xmlns:a16="http://schemas.microsoft.com/office/drawing/2014/main" id="{BDDB0674-F2C5-8C64-9E88-498A24C01A5A}"/>
              </a:ext>
            </a:extLst>
          </p:cNvPr>
          <p:cNvSpPr txBox="1"/>
          <p:nvPr/>
        </p:nvSpPr>
        <p:spPr>
          <a:xfrm>
            <a:off x="3694932" y="2100835"/>
            <a:ext cx="263214" cy="276999"/>
          </a:xfrm>
          <a:prstGeom prst="rect">
            <a:avLst/>
          </a:prstGeom>
          <a:noFill/>
        </p:spPr>
        <p:txBody>
          <a:bodyPr wrap="none" rtlCol="0">
            <a:spAutoFit/>
          </a:bodyPr>
          <a:lstStyle/>
          <a:p>
            <a:r>
              <a:rPr lang="en-US" sz="1200" dirty="0"/>
              <a:t>0</a:t>
            </a:r>
          </a:p>
        </p:txBody>
      </p:sp>
      <p:sp>
        <p:nvSpPr>
          <p:cNvPr id="47" name="TextBox 46">
            <a:extLst>
              <a:ext uri="{FF2B5EF4-FFF2-40B4-BE49-F238E27FC236}">
                <a16:creationId xmlns:a16="http://schemas.microsoft.com/office/drawing/2014/main" id="{48FBD1E8-F2E5-5482-293C-9C5FC0CBE515}"/>
              </a:ext>
            </a:extLst>
          </p:cNvPr>
          <p:cNvSpPr txBox="1"/>
          <p:nvPr/>
        </p:nvSpPr>
        <p:spPr>
          <a:xfrm>
            <a:off x="6098820" y="565599"/>
            <a:ext cx="341760" cy="276999"/>
          </a:xfrm>
          <a:prstGeom prst="rect">
            <a:avLst/>
          </a:prstGeom>
          <a:noFill/>
        </p:spPr>
        <p:txBody>
          <a:bodyPr wrap="none" rtlCol="0">
            <a:spAutoFit/>
          </a:bodyPr>
          <a:lstStyle/>
          <a:p>
            <a:r>
              <a:rPr lang="en-US" sz="1200" dirty="0"/>
              <a:t>80</a:t>
            </a:r>
          </a:p>
        </p:txBody>
      </p:sp>
      <p:sp>
        <p:nvSpPr>
          <p:cNvPr id="48" name="TextBox 47">
            <a:extLst>
              <a:ext uri="{FF2B5EF4-FFF2-40B4-BE49-F238E27FC236}">
                <a16:creationId xmlns:a16="http://schemas.microsoft.com/office/drawing/2014/main" id="{5C7C4A36-5302-6916-A1AC-B7FF25489622}"/>
              </a:ext>
            </a:extLst>
          </p:cNvPr>
          <p:cNvSpPr txBox="1"/>
          <p:nvPr/>
        </p:nvSpPr>
        <p:spPr>
          <a:xfrm>
            <a:off x="6098820" y="1242808"/>
            <a:ext cx="341760" cy="276999"/>
          </a:xfrm>
          <a:prstGeom prst="rect">
            <a:avLst/>
          </a:prstGeom>
          <a:noFill/>
        </p:spPr>
        <p:txBody>
          <a:bodyPr wrap="none" rtlCol="0">
            <a:spAutoFit/>
          </a:bodyPr>
          <a:lstStyle/>
          <a:p>
            <a:r>
              <a:rPr lang="en-US" sz="1200" dirty="0"/>
              <a:t>40</a:t>
            </a:r>
          </a:p>
        </p:txBody>
      </p:sp>
      <p:sp>
        <p:nvSpPr>
          <p:cNvPr id="49" name="TextBox 48">
            <a:extLst>
              <a:ext uri="{FF2B5EF4-FFF2-40B4-BE49-F238E27FC236}">
                <a16:creationId xmlns:a16="http://schemas.microsoft.com/office/drawing/2014/main" id="{B86F74D8-CE60-6B46-9124-388FFAB8E955}"/>
              </a:ext>
            </a:extLst>
          </p:cNvPr>
          <p:cNvSpPr txBox="1"/>
          <p:nvPr/>
        </p:nvSpPr>
        <p:spPr>
          <a:xfrm>
            <a:off x="6166137" y="1931137"/>
            <a:ext cx="263214" cy="276999"/>
          </a:xfrm>
          <a:prstGeom prst="rect">
            <a:avLst/>
          </a:prstGeom>
          <a:noFill/>
        </p:spPr>
        <p:txBody>
          <a:bodyPr wrap="none" rtlCol="0">
            <a:spAutoFit/>
          </a:bodyPr>
          <a:lstStyle/>
          <a:p>
            <a:r>
              <a:rPr lang="en-US" sz="1200" dirty="0"/>
              <a:t>0</a:t>
            </a:r>
          </a:p>
        </p:txBody>
      </p:sp>
      <p:sp>
        <p:nvSpPr>
          <p:cNvPr id="50" name="TextBox 49">
            <a:extLst>
              <a:ext uri="{FF2B5EF4-FFF2-40B4-BE49-F238E27FC236}">
                <a16:creationId xmlns:a16="http://schemas.microsoft.com/office/drawing/2014/main" id="{46700549-212B-DB33-E893-D917A23C0F26}"/>
              </a:ext>
            </a:extLst>
          </p:cNvPr>
          <p:cNvSpPr txBox="1"/>
          <p:nvPr/>
        </p:nvSpPr>
        <p:spPr>
          <a:xfrm>
            <a:off x="6869715" y="2269496"/>
            <a:ext cx="1335622" cy="246221"/>
          </a:xfrm>
          <a:prstGeom prst="rect">
            <a:avLst/>
          </a:prstGeom>
          <a:noFill/>
        </p:spPr>
        <p:txBody>
          <a:bodyPr wrap="none" rtlCol="0">
            <a:spAutoFit/>
          </a:bodyPr>
          <a:lstStyle/>
          <a:p>
            <a:r>
              <a:rPr lang="en-US" sz="1000" dirty="0"/>
              <a:t>% of ribosomal counts</a:t>
            </a:r>
          </a:p>
        </p:txBody>
      </p:sp>
      <p:sp>
        <p:nvSpPr>
          <p:cNvPr id="51" name="TextBox 50">
            <a:extLst>
              <a:ext uri="{FF2B5EF4-FFF2-40B4-BE49-F238E27FC236}">
                <a16:creationId xmlns:a16="http://schemas.microsoft.com/office/drawing/2014/main" id="{E9F1B653-0F2D-A721-A997-DA09555BC0CF}"/>
              </a:ext>
            </a:extLst>
          </p:cNvPr>
          <p:cNvSpPr txBox="1"/>
          <p:nvPr/>
        </p:nvSpPr>
        <p:spPr>
          <a:xfrm>
            <a:off x="7649817" y="2096864"/>
            <a:ext cx="341760" cy="276999"/>
          </a:xfrm>
          <a:prstGeom prst="rect">
            <a:avLst/>
          </a:prstGeom>
          <a:noFill/>
        </p:spPr>
        <p:txBody>
          <a:bodyPr wrap="none" rtlCol="0">
            <a:spAutoFit/>
          </a:bodyPr>
          <a:lstStyle/>
          <a:p>
            <a:r>
              <a:rPr lang="en-US" sz="1200" dirty="0"/>
              <a:t>40</a:t>
            </a:r>
          </a:p>
        </p:txBody>
      </p:sp>
      <p:sp>
        <p:nvSpPr>
          <p:cNvPr id="52" name="TextBox 51">
            <a:extLst>
              <a:ext uri="{FF2B5EF4-FFF2-40B4-BE49-F238E27FC236}">
                <a16:creationId xmlns:a16="http://schemas.microsoft.com/office/drawing/2014/main" id="{514F7744-EA9E-E779-4AA6-4F1AF40B86AD}"/>
              </a:ext>
            </a:extLst>
          </p:cNvPr>
          <p:cNvSpPr txBox="1"/>
          <p:nvPr/>
        </p:nvSpPr>
        <p:spPr>
          <a:xfrm>
            <a:off x="6994994" y="2101177"/>
            <a:ext cx="341760" cy="276999"/>
          </a:xfrm>
          <a:prstGeom prst="rect">
            <a:avLst/>
          </a:prstGeom>
          <a:noFill/>
        </p:spPr>
        <p:txBody>
          <a:bodyPr wrap="none" rtlCol="0">
            <a:spAutoFit/>
          </a:bodyPr>
          <a:lstStyle/>
          <a:p>
            <a:r>
              <a:rPr lang="en-US" sz="1200" dirty="0"/>
              <a:t>20</a:t>
            </a:r>
          </a:p>
        </p:txBody>
      </p:sp>
      <p:sp>
        <p:nvSpPr>
          <p:cNvPr id="53" name="TextBox 52">
            <a:extLst>
              <a:ext uri="{FF2B5EF4-FFF2-40B4-BE49-F238E27FC236}">
                <a16:creationId xmlns:a16="http://schemas.microsoft.com/office/drawing/2014/main" id="{5FA5EA27-B228-B590-EF1E-AC7A8604B0DA}"/>
              </a:ext>
            </a:extLst>
          </p:cNvPr>
          <p:cNvSpPr txBox="1"/>
          <p:nvPr/>
        </p:nvSpPr>
        <p:spPr>
          <a:xfrm>
            <a:off x="6375552" y="2096864"/>
            <a:ext cx="263214" cy="276999"/>
          </a:xfrm>
          <a:prstGeom prst="rect">
            <a:avLst/>
          </a:prstGeom>
          <a:noFill/>
        </p:spPr>
        <p:txBody>
          <a:bodyPr wrap="none" rtlCol="0">
            <a:spAutoFit/>
          </a:bodyPr>
          <a:lstStyle/>
          <a:p>
            <a:r>
              <a:rPr lang="en-US" sz="1200" dirty="0"/>
              <a:t>0</a:t>
            </a:r>
          </a:p>
        </p:txBody>
      </p:sp>
      <p:sp>
        <p:nvSpPr>
          <p:cNvPr id="54" name="TextBox 53">
            <a:extLst>
              <a:ext uri="{FF2B5EF4-FFF2-40B4-BE49-F238E27FC236}">
                <a16:creationId xmlns:a16="http://schemas.microsoft.com/office/drawing/2014/main" id="{9404FA69-63C3-4166-7A5B-A7C4110F8A69}"/>
              </a:ext>
            </a:extLst>
          </p:cNvPr>
          <p:cNvSpPr txBox="1"/>
          <p:nvPr/>
        </p:nvSpPr>
        <p:spPr>
          <a:xfrm>
            <a:off x="837090" y="2695008"/>
            <a:ext cx="341760" cy="276999"/>
          </a:xfrm>
          <a:prstGeom prst="rect">
            <a:avLst/>
          </a:prstGeom>
          <a:noFill/>
        </p:spPr>
        <p:txBody>
          <a:bodyPr wrap="none" rtlCol="0">
            <a:spAutoFit/>
          </a:bodyPr>
          <a:lstStyle/>
          <a:p>
            <a:r>
              <a:rPr lang="en-US" sz="1200" dirty="0"/>
              <a:t>80</a:t>
            </a:r>
          </a:p>
        </p:txBody>
      </p:sp>
      <p:sp>
        <p:nvSpPr>
          <p:cNvPr id="55" name="TextBox 54">
            <a:extLst>
              <a:ext uri="{FF2B5EF4-FFF2-40B4-BE49-F238E27FC236}">
                <a16:creationId xmlns:a16="http://schemas.microsoft.com/office/drawing/2014/main" id="{D3309E36-A784-E641-16E4-0798A80F0926}"/>
              </a:ext>
            </a:extLst>
          </p:cNvPr>
          <p:cNvSpPr txBox="1"/>
          <p:nvPr/>
        </p:nvSpPr>
        <p:spPr>
          <a:xfrm>
            <a:off x="837090" y="3403832"/>
            <a:ext cx="341760" cy="276999"/>
          </a:xfrm>
          <a:prstGeom prst="rect">
            <a:avLst/>
          </a:prstGeom>
          <a:noFill/>
        </p:spPr>
        <p:txBody>
          <a:bodyPr wrap="none" rtlCol="0">
            <a:spAutoFit/>
          </a:bodyPr>
          <a:lstStyle/>
          <a:p>
            <a:r>
              <a:rPr lang="en-US" sz="1200" dirty="0"/>
              <a:t>40</a:t>
            </a:r>
          </a:p>
        </p:txBody>
      </p:sp>
      <p:sp>
        <p:nvSpPr>
          <p:cNvPr id="56" name="TextBox 55">
            <a:extLst>
              <a:ext uri="{FF2B5EF4-FFF2-40B4-BE49-F238E27FC236}">
                <a16:creationId xmlns:a16="http://schemas.microsoft.com/office/drawing/2014/main" id="{24FCC662-A094-8E09-C9D7-3AD7C18B42BC}"/>
              </a:ext>
            </a:extLst>
          </p:cNvPr>
          <p:cNvSpPr txBox="1"/>
          <p:nvPr/>
        </p:nvSpPr>
        <p:spPr>
          <a:xfrm>
            <a:off x="904407" y="4121525"/>
            <a:ext cx="263214" cy="276999"/>
          </a:xfrm>
          <a:prstGeom prst="rect">
            <a:avLst/>
          </a:prstGeom>
          <a:noFill/>
        </p:spPr>
        <p:txBody>
          <a:bodyPr wrap="none" rtlCol="0">
            <a:spAutoFit/>
          </a:bodyPr>
          <a:lstStyle/>
          <a:p>
            <a:r>
              <a:rPr lang="en-US" sz="1200" dirty="0"/>
              <a:t>0</a:t>
            </a:r>
          </a:p>
        </p:txBody>
      </p:sp>
      <p:sp>
        <p:nvSpPr>
          <p:cNvPr id="57" name="TextBox 56">
            <a:extLst>
              <a:ext uri="{FF2B5EF4-FFF2-40B4-BE49-F238E27FC236}">
                <a16:creationId xmlns:a16="http://schemas.microsoft.com/office/drawing/2014/main" id="{AC072168-E3E8-F556-F24D-20DDA3C3EEAB}"/>
              </a:ext>
            </a:extLst>
          </p:cNvPr>
          <p:cNvSpPr txBox="1"/>
          <p:nvPr/>
        </p:nvSpPr>
        <p:spPr>
          <a:xfrm rot="16200000">
            <a:off x="-26635" y="3410754"/>
            <a:ext cx="1547218" cy="246221"/>
          </a:xfrm>
          <a:prstGeom prst="rect">
            <a:avLst/>
          </a:prstGeom>
          <a:noFill/>
        </p:spPr>
        <p:txBody>
          <a:bodyPr wrap="none" rtlCol="0">
            <a:spAutoFit/>
          </a:bodyPr>
          <a:lstStyle/>
          <a:p>
            <a:r>
              <a:rPr lang="en-US" sz="1000" dirty="0"/>
              <a:t>% of mitochondrial counts</a:t>
            </a:r>
          </a:p>
        </p:txBody>
      </p:sp>
      <p:sp>
        <p:nvSpPr>
          <p:cNvPr id="58" name="TextBox 57">
            <a:extLst>
              <a:ext uri="{FF2B5EF4-FFF2-40B4-BE49-F238E27FC236}">
                <a16:creationId xmlns:a16="http://schemas.microsoft.com/office/drawing/2014/main" id="{EE681B52-4BCC-5EB4-7815-9C88EE31152B}"/>
              </a:ext>
            </a:extLst>
          </p:cNvPr>
          <p:cNvSpPr txBox="1"/>
          <p:nvPr/>
        </p:nvSpPr>
        <p:spPr>
          <a:xfrm>
            <a:off x="1497084" y="4462175"/>
            <a:ext cx="1335622" cy="246221"/>
          </a:xfrm>
          <a:prstGeom prst="rect">
            <a:avLst/>
          </a:prstGeom>
          <a:noFill/>
        </p:spPr>
        <p:txBody>
          <a:bodyPr wrap="none" rtlCol="0">
            <a:spAutoFit/>
          </a:bodyPr>
          <a:lstStyle/>
          <a:p>
            <a:r>
              <a:rPr lang="en-US" sz="1000" dirty="0"/>
              <a:t>% of ribosomal counts</a:t>
            </a:r>
          </a:p>
        </p:txBody>
      </p:sp>
      <p:sp>
        <p:nvSpPr>
          <p:cNvPr id="59" name="TextBox 58">
            <a:extLst>
              <a:ext uri="{FF2B5EF4-FFF2-40B4-BE49-F238E27FC236}">
                <a16:creationId xmlns:a16="http://schemas.microsoft.com/office/drawing/2014/main" id="{0B3F3A1C-B8B7-DE11-63BC-1DFD03174473}"/>
              </a:ext>
            </a:extLst>
          </p:cNvPr>
          <p:cNvSpPr txBox="1"/>
          <p:nvPr/>
        </p:nvSpPr>
        <p:spPr>
          <a:xfrm>
            <a:off x="2677868" y="4283463"/>
            <a:ext cx="341760" cy="276999"/>
          </a:xfrm>
          <a:prstGeom prst="rect">
            <a:avLst/>
          </a:prstGeom>
          <a:noFill/>
        </p:spPr>
        <p:txBody>
          <a:bodyPr wrap="none" rtlCol="0">
            <a:spAutoFit/>
          </a:bodyPr>
          <a:lstStyle/>
          <a:p>
            <a:r>
              <a:rPr lang="en-US" sz="1200" dirty="0"/>
              <a:t>40</a:t>
            </a:r>
          </a:p>
        </p:txBody>
      </p:sp>
      <p:sp>
        <p:nvSpPr>
          <p:cNvPr id="60" name="TextBox 59">
            <a:extLst>
              <a:ext uri="{FF2B5EF4-FFF2-40B4-BE49-F238E27FC236}">
                <a16:creationId xmlns:a16="http://schemas.microsoft.com/office/drawing/2014/main" id="{638CC94F-0F56-EBFA-2E8D-F9DE37BB79DA}"/>
              </a:ext>
            </a:extLst>
          </p:cNvPr>
          <p:cNvSpPr txBox="1"/>
          <p:nvPr/>
        </p:nvSpPr>
        <p:spPr>
          <a:xfrm>
            <a:off x="1844812" y="4283463"/>
            <a:ext cx="341760" cy="276999"/>
          </a:xfrm>
          <a:prstGeom prst="rect">
            <a:avLst/>
          </a:prstGeom>
          <a:noFill/>
        </p:spPr>
        <p:txBody>
          <a:bodyPr wrap="none" rtlCol="0">
            <a:spAutoFit/>
          </a:bodyPr>
          <a:lstStyle/>
          <a:p>
            <a:r>
              <a:rPr lang="en-US" sz="1200" dirty="0"/>
              <a:t>20</a:t>
            </a:r>
          </a:p>
        </p:txBody>
      </p:sp>
      <p:sp>
        <p:nvSpPr>
          <p:cNvPr id="61" name="TextBox 60">
            <a:extLst>
              <a:ext uri="{FF2B5EF4-FFF2-40B4-BE49-F238E27FC236}">
                <a16:creationId xmlns:a16="http://schemas.microsoft.com/office/drawing/2014/main" id="{0E80B386-F45D-F3E6-0B14-5CC447A6EC1F}"/>
              </a:ext>
            </a:extLst>
          </p:cNvPr>
          <p:cNvSpPr txBox="1"/>
          <p:nvPr/>
        </p:nvSpPr>
        <p:spPr>
          <a:xfrm>
            <a:off x="1078493" y="4285309"/>
            <a:ext cx="263214" cy="276999"/>
          </a:xfrm>
          <a:prstGeom prst="rect">
            <a:avLst/>
          </a:prstGeom>
          <a:noFill/>
        </p:spPr>
        <p:txBody>
          <a:bodyPr wrap="none" rtlCol="0">
            <a:spAutoFit/>
          </a:bodyPr>
          <a:lstStyle/>
          <a:p>
            <a:r>
              <a:rPr lang="en-US" sz="1200" dirty="0"/>
              <a:t>0</a:t>
            </a:r>
          </a:p>
        </p:txBody>
      </p:sp>
      <p:sp>
        <p:nvSpPr>
          <p:cNvPr id="62" name="TextBox 61">
            <a:extLst>
              <a:ext uri="{FF2B5EF4-FFF2-40B4-BE49-F238E27FC236}">
                <a16:creationId xmlns:a16="http://schemas.microsoft.com/office/drawing/2014/main" id="{289570D0-89E9-D4C2-ACAE-5042739AE284}"/>
              </a:ext>
            </a:extLst>
          </p:cNvPr>
          <p:cNvSpPr txBox="1"/>
          <p:nvPr/>
        </p:nvSpPr>
        <p:spPr>
          <a:xfrm>
            <a:off x="818696" y="4855383"/>
            <a:ext cx="341760" cy="276999"/>
          </a:xfrm>
          <a:prstGeom prst="rect">
            <a:avLst/>
          </a:prstGeom>
          <a:noFill/>
        </p:spPr>
        <p:txBody>
          <a:bodyPr wrap="none" rtlCol="0">
            <a:spAutoFit/>
          </a:bodyPr>
          <a:lstStyle/>
          <a:p>
            <a:r>
              <a:rPr lang="en-US" sz="1200" dirty="0"/>
              <a:t>30</a:t>
            </a:r>
          </a:p>
        </p:txBody>
      </p:sp>
      <p:sp>
        <p:nvSpPr>
          <p:cNvPr id="63" name="TextBox 62">
            <a:extLst>
              <a:ext uri="{FF2B5EF4-FFF2-40B4-BE49-F238E27FC236}">
                <a16:creationId xmlns:a16="http://schemas.microsoft.com/office/drawing/2014/main" id="{D0F87EE1-E7BC-53BC-A9BD-EA0EB9B2BC3D}"/>
              </a:ext>
            </a:extLst>
          </p:cNvPr>
          <p:cNvSpPr txBox="1"/>
          <p:nvPr/>
        </p:nvSpPr>
        <p:spPr>
          <a:xfrm>
            <a:off x="830440" y="5793902"/>
            <a:ext cx="341760" cy="276999"/>
          </a:xfrm>
          <a:prstGeom prst="rect">
            <a:avLst/>
          </a:prstGeom>
          <a:noFill/>
        </p:spPr>
        <p:txBody>
          <a:bodyPr wrap="none" rtlCol="0">
            <a:spAutoFit/>
          </a:bodyPr>
          <a:lstStyle/>
          <a:p>
            <a:r>
              <a:rPr lang="en-US" sz="1200" dirty="0"/>
              <a:t>10</a:t>
            </a:r>
          </a:p>
        </p:txBody>
      </p:sp>
      <p:sp>
        <p:nvSpPr>
          <p:cNvPr id="64" name="TextBox 63">
            <a:extLst>
              <a:ext uri="{FF2B5EF4-FFF2-40B4-BE49-F238E27FC236}">
                <a16:creationId xmlns:a16="http://schemas.microsoft.com/office/drawing/2014/main" id="{2FB71518-E534-82CD-5BCF-6F9C216DBFB8}"/>
              </a:ext>
            </a:extLst>
          </p:cNvPr>
          <p:cNvSpPr txBox="1"/>
          <p:nvPr/>
        </p:nvSpPr>
        <p:spPr>
          <a:xfrm>
            <a:off x="881259" y="6253928"/>
            <a:ext cx="263214" cy="276999"/>
          </a:xfrm>
          <a:prstGeom prst="rect">
            <a:avLst/>
          </a:prstGeom>
          <a:noFill/>
        </p:spPr>
        <p:txBody>
          <a:bodyPr wrap="none" rtlCol="0">
            <a:spAutoFit/>
          </a:bodyPr>
          <a:lstStyle/>
          <a:p>
            <a:r>
              <a:rPr lang="en-US" sz="1200" dirty="0"/>
              <a:t>0</a:t>
            </a:r>
          </a:p>
        </p:txBody>
      </p:sp>
      <p:sp>
        <p:nvSpPr>
          <p:cNvPr id="65" name="TextBox 64">
            <a:extLst>
              <a:ext uri="{FF2B5EF4-FFF2-40B4-BE49-F238E27FC236}">
                <a16:creationId xmlns:a16="http://schemas.microsoft.com/office/drawing/2014/main" id="{AF7E6786-B275-CBB6-69CC-AA9D75205CCC}"/>
              </a:ext>
            </a:extLst>
          </p:cNvPr>
          <p:cNvSpPr txBox="1"/>
          <p:nvPr/>
        </p:nvSpPr>
        <p:spPr>
          <a:xfrm rot="16200000">
            <a:off x="-49783" y="5543157"/>
            <a:ext cx="1547218" cy="246221"/>
          </a:xfrm>
          <a:prstGeom prst="rect">
            <a:avLst/>
          </a:prstGeom>
          <a:noFill/>
        </p:spPr>
        <p:txBody>
          <a:bodyPr wrap="none" rtlCol="0">
            <a:spAutoFit/>
          </a:bodyPr>
          <a:lstStyle/>
          <a:p>
            <a:r>
              <a:rPr lang="en-US" sz="1000" dirty="0"/>
              <a:t>% of mitochondrial counts</a:t>
            </a:r>
          </a:p>
        </p:txBody>
      </p:sp>
      <p:sp>
        <p:nvSpPr>
          <p:cNvPr id="66" name="TextBox 65">
            <a:extLst>
              <a:ext uri="{FF2B5EF4-FFF2-40B4-BE49-F238E27FC236}">
                <a16:creationId xmlns:a16="http://schemas.microsoft.com/office/drawing/2014/main" id="{54587D8A-F609-B46F-E7C9-9CFE1C246DA7}"/>
              </a:ext>
            </a:extLst>
          </p:cNvPr>
          <p:cNvSpPr txBox="1"/>
          <p:nvPr/>
        </p:nvSpPr>
        <p:spPr>
          <a:xfrm>
            <a:off x="1473936" y="6594578"/>
            <a:ext cx="1335622" cy="246221"/>
          </a:xfrm>
          <a:prstGeom prst="rect">
            <a:avLst/>
          </a:prstGeom>
          <a:noFill/>
        </p:spPr>
        <p:txBody>
          <a:bodyPr wrap="none" rtlCol="0">
            <a:spAutoFit/>
          </a:bodyPr>
          <a:lstStyle/>
          <a:p>
            <a:r>
              <a:rPr lang="en-US" sz="1000" dirty="0"/>
              <a:t>% of ribosomal counts</a:t>
            </a:r>
          </a:p>
        </p:txBody>
      </p:sp>
      <p:sp>
        <p:nvSpPr>
          <p:cNvPr id="67" name="TextBox 66">
            <a:extLst>
              <a:ext uri="{FF2B5EF4-FFF2-40B4-BE49-F238E27FC236}">
                <a16:creationId xmlns:a16="http://schemas.microsoft.com/office/drawing/2014/main" id="{98FCCE5C-39D5-4283-2508-4E24F9A1D44A}"/>
              </a:ext>
            </a:extLst>
          </p:cNvPr>
          <p:cNvSpPr txBox="1"/>
          <p:nvPr/>
        </p:nvSpPr>
        <p:spPr>
          <a:xfrm>
            <a:off x="2964935" y="6427936"/>
            <a:ext cx="341760" cy="276999"/>
          </a:xfrm>
          <a:prstGeom prst="rect">
            <a:avLst/>
          </a:prstGeom>
          <a:noFill/>
        </p:spPr>
        <p:txBody>
          <a:bodyPr wrap="none" rtlCol="0">
            <a:spAutoFit/>
          </a:bodyPr>
          <a:lstStyle/>
          <a:p>
            <a:r>
              <a:rPr lang="en-US" sz="1200" dirty="0"/>
              <a:t>40</a:t>
            </a:r>
          </a:p>
        </p:txBody>
      </p:sp>
      <p:sp>
        <p:nvSpPr>
          <p:cNvPr id="68" name="TextBox 67">
            <a:extLst>
              <a:ext uri="{FF2B5EF4-FFF2-40B4-BE49-F238E27FC236}">
                <a16:creationId xmlns:a16="http://schemas.microsoft.com/office/drawing/2014/main" id="{DC1B0004-D95B-4E58-D2FC-74DF26787DC1}"/>
              </a:ext>
            </a:extLst>
          </p:cNvPr>
          <p:cNvSpPr txBox="1"/>
          <p:nvPr/>
        </p:nvSpPr>
        <p:spPr>
          <a:xfrm>
            <a:off x="2002051" y="6431424"/>
            <a:ext cx="341760" cy="276999"/>
          </a:xfrm>
          <a:prstGeom prst="rect">
            <a:avLst/>
          </a:prstGeom>
          <a:noFill/>
        </p:spPr>
        <p:txBody>
          <a:bodyPr wrap="none" rtlCol="0">
            <a:spAutoFit/>
          </a:bodyPr>
          <a:lstStyle/>
          <a:p>
            <a:r>
              <a:rPr lang="en-US" sz="1200" dirty="0"/>
              <a:t>20</a:t>
            </a:r>
          </a:p>
        </p:txBody>
      </p:sp>
      <p:sp>
        <p:nvSpPr>
          <p:cNvPr id="69" name="TextBox 68">
            <a:extLst>
              <a:ext uri="{FF2B5EF4-FFF2-40B4-BE49-F238E27FC236}">
                <a16:creationId xmlns:a16="http://schemas.microsoft.com/office/drawing/2014/main" id="{D292A17D-10FF-A89A-923D-D9EF5CA059A4}"/>
              </a:ext>
            </a:extLst>
          </p:cNvPr>
          <p:cNvSpPr txBox="1"/>
          <p:nvPr/>
        </p:nvSpPr>
        <p:spPr>
          <a:xfrm>
            <a:off x="1055345" y="6417712"/>
            <a:ext cx="263214" cy="276999"/>
          </a:xfrm>
          <a:prstGeom prst="rect">
            <a:avLst/>
          </a:prstGeom>
          <a:noFill/>
        </p:spPr>
        <p:txBody>
          <a:bodyPr wrap="none" rtlCol="0">
            <a:spAutoFit/>
          </a:bodyPr>
          <a:lstStyle/>
          <a:p>
            <a:r>
              <a:rPr lang="en-US" sz="1200" dirty="0"/>
              <a:t>0</a:t>
            </a:r>
          </a:p>
        </p:txBody>
      </p:sp>
      <p:sp>
        <p:nvSpPr>
          <p:cNvPr id="70" name="TextBox 69">
            <a:extLst>
              <a:ext uri="{FF2B5EF4-FFF2-40B4-BE49-F238E27FC236}">
                <a16:creationId xmlns:a16="http://schemas.microsoft.com/office/drawing/2014/main" id="{680EE357-06D8-E148-9E5F-A47C8B32BBE3}"/>
              </a:ext>
            </a:extLst>
          </p:cNvPr>
          <p:cNvSpPr txBox="1"/>
          <p:nvPr/>
        </p:nvSpPr>
        <p:spPr>
          <a:xfrm>
            <a:off x="832417" y="5330769"/>
            <a:ext cx="341760" cy="276999"/>
          </a:xfrm>
          <a:prstGeom prst="rect">
            <a:avLst/>
          </a:prstGeom>
          <a:noFill/>
        </p:spPr>
        <p:txBody>
          <a:bodyPr wrap="none" rtlCol="0">
            <a:spAutoFit/>
          </a:bodyPr>
          <a:lstStyle/>
          <a:p>
            <a:r>
              <a:rPr lang="en-US" sz="1200" dirty="0"/>
              <a:t>20</a:t>
            </a:r>
          </a:p>
        </p:txBody>
      </p:sp>
      <p:sp>
        <p:nvSpPr>
          <p:cNvPr id="71" name="TextBox 70">
            <a:extLst>
              <a:ext uri="{FF2B5EF4-FFF2-40B4-BE49-F238E27FC236}">
                <a16:creationId xmlns:a16="http://schemas.microsoft.com/office/drawing/2014/main" id="{37821FC3-7130-8EE7-F710-E8D847D3A527}"/>
              </a:ext>
            </a:extLst>
          </p:cNvPr>
          <p:cNvSpPr txBox="1"/>
          <p:nvPr/>
        </p:nvSpPr>
        <p:spPr>
          <a:xfrm>
            <a:off x="3470952" y="2746015"/>
            <a:ext cx="341760" cy="276999"/>
          </a:xfrm>
          <a:prstGeom prst="rect">
            <a:avLst/>
          </a:prstGeom>
          <a:noFill/>
        </p:spPr>
        <p:txBody>
          <a:bodyPr wrap="none" rtlCol="0">
            <a:spAutoFit/>
          </a:bodyPr>
          <a:lstStyle/>
          <a:p>
            <a:r>
              <a:rPr lang="en-US" sz="1200" dirty="0"/>
              <a:t>60</a:t>
            </a:r>
          </a:p>
        </p:txBody>
      </p:sp>
      <p:sp>
        <p:nvSpPr>
          <p:cNvPr id="72" name="TextBox 71">
            <a:extLst>
              <a:ext uri="{FF2B5EF4-FFF2-40B4-BE49-F238E27FC236}">
                <a16:creationId xmlns:a16="http://schemas.microsoft.com/office/drawing/2014/main" id="{874BAD9D-9B1F-F5BA-AB42-2D82DB958F21}"/>
              </a:ext>
            </a:extLst>
          </p:cNvPr>
          <p:cNvSpPr txBox="1"/>
          <p:nvPr/>
        </p:nvSpPr>
        <p:spPr>
          <a:xfrm>
            <a:off x="3462994" y="3642887"/>
            <a:ext cx="341760" cy="276999"/>
          </a:xfrm>
          <a:prstGeom prst="rect">
            <a:avLst/>
          </a:prstGeom>
          <a:noFill/>
        </p:spPr>
        <p:txBody>
          <a:bodyPr wrap="none" rtlCol="0">
            <a:spAutoFit/>
          </a:bodyPr>
          <a:lstStyle/>
          <a:p>
            <a:r>
              <a:rPr lang="en-US" sz="1200" dirty="0"/>
              <a:t>20</a:t>
            </a:r>
          </a:p>
        </p:txBody>
      </p:sp>
      <p:sp>
        <p:nvSpPr>
          <p:cNvPr id="73" name="TextBox 72">
            <a:extLst>
              <a:ext uri="{FF2B5EF4-FFF2-40B4-BE49-F238E27FC236}">
                <a16:creationId xmlns:a16="http://schemas.microsoft.com/office/drawing/2014/main" id="{E365AC95-813B-1802-2FA8-67E95104618D}"/>
              </a:ext>
            </a:extLst>
          </p:cNvPr>
          <p:cNvSpPr txBox="1"/>
          <p:nvPr/>
        </p:nvSpPr>
        <p:spPr>
          <a:xfrm>
            <a:off x="3530311" y="4110319"/>
            <a:ext cx="263214" cy="276999"/>
          </a:xfrm>
          <a:prstGeom prst="rect">
            <a:avLst/>
          </a:prstGeom>
          <a:noFill/>
        </p:spPr>
        <p:txBody>
          <a:bodyPr wrap="none" rtlCol="0">
            <a:spAutoFit/>
          </a:bodyPr>
          <a:lstStyle/>
          <a:p>
            <a:r>
              <a:rPr lang="en-US" sz="1200" dirty="0"/>
              <a:t>0</a:t>
            </a:r>
          </a:p>
        </p:txBody>
      </p:sp>
      <p:sp>
        <p:nvSpPr>
          <p:cNvPr id="75" name="TextBox 74">
            <a:extLst>
              <a:ext uri="{FF2B5EF4-FFF2-40B4-BE49-F238E27FC236}">
                <a16:creationId xmlns:a16="http://schemas.microsoft.com/office/drawing/2014/main" id="{074CA2B1-F885-2ECE-C35D-E25ABF013AD6}"/>
              </a:ext>
            </a:extLst>
          </p:cNvPr>
          <p:cNvSpPr txBox="1"/>
          <p:nvPr/>
        </p:nvSpPr>
        <p:spPr>
          <a:xfrm>
            <a:off x="4122988" y="4450969"/>
            <a:ext cx="1335622" cy="246221"/>
          </a:xfrm>
          <a:prstGeom prst="rect">
            <a:avLst/>
          </a:prstGeom>
          <a:noFill/>
        </p:spPr>
        <p:txBody>
          <a:bodyPr wrap="none" rtlCol="0">
            <a:spAutoFit/>
          </a:bodyPr>
          <a:lstStyle/>
          <a:p>
            <a:r>
              <a:rPr lang="en-US" sz="1000" dirty="0"/>
              <a:t>% of ribosomal counts</a:t>
            </a:r>
          </a:p>
        </p:txBody>
      </p:sp>
      <p:sp>
        <p:nvSpPr>
          <p:cNvPr id="76" name="TextBox 75">
            <a:extLst>
              <a:ext uri="{FF2B5EF4-FFF2-40B4-BE49-F238E27FC236}">
                <a16:creationId xmlns:a16="http://schemas.microsoft.com/office/drawing/2014/main" id="{3E6CC80F-448E-D125-7458-5E7416C6C552}"/>
              </a:ext>
            </a:extLst>
          </p:cNvPr>
          <p:cNvSpPr txBox="1"/>
          <p:nvPr/>
        </p:nvSpPr>
        <p:spPr>
          <a:xfrm>
            <a:off x="5354574" y="4272257"/>
            <a:ext cx="341760" cy="276999"/>
          </a:xfrm>
          <a:prstGeom prst="rect">
            <a:avLst/>
          </a:prstGeom>
          <a:noFill/>
        </p:spPr>
        <p:txBody>
          <a:bodyPr wrap="none" rtlCol="0">
            <a:spAutoFit/>
          </a:bodyPr>
          <a:lstStyle/>
          <a:p>
            <a:r>
              <a:rPr lang="en-US" sz="1200" dirty="0"/>
              <a:t>40</a:t>
            </a:r>
          </a:p>
        </p:txBody>
      </p:sp>
      <p:sp>
        <p:nvSpPr>
          <p:cNvPr id="77" name="TextBox 76">
            <a:extLst>
              <a:ext uri="{FF2B5EF4-FFF2-40B4-BE49-F238E27FC236}">
                <a16:creationId xmlns:a16="http://schemas.microsoft.com/office/drawing/2014/main" id="{D3A86998-5B99-1B86-A0CE-F35BBB7ECB11}"/>
              </a:ext>
            </a:extLst>
          </p:cNvPr>
          <p:cNvSpPr txBox="1"/>
          <p:nvPr/>
        </p:nvSpPr>
        <p:spPr>
          <a:xfrm>
            <a:off x="4504584" y="4272257"/>
            <a:ext cx="341760" cy="276999"/>
          </a:xfrm>
          <a:prstGeom prst="rect">
            <a:avLst/>
          </a:prstGeom>
          <a:noFill/>
        </p:spPr>
        <p:txBody>
          <a:bodyPr wrap="none" rtlCol="0">
            <a:spAutoFit/>
          </a:bodyPr>
          <a:lstStyle/>
          <a:p>
            <a:r>
              <a:rPr lang="en-US" sz="1200" dirty="0"/>
              <a:t>20</a:t>
            </a:r>
          </a:p>
        </p:txBody>
      </p:sp>
      <p:sp>
        <p:nvSpPr>
          <p:cNvPr id="78" name="TextBox 77">
            <a:extLst>
              <a:ext uri="{FF2B5EF4-FFF2-40B4-BE49-F238E27FC236}">
                <a16:creationId xmlns:a16="http://schemas.microsoft.com/office/drawing/2014/main" id="{B86B4644-6E37-2419-77D2-19FBED48D026}"/>
              </a:ext>
            </a:extLst>
          </p:cNvPr>
          <p:cNvSpPr txBox="1"/>
          <p:nvPr/>
        </p:nvSpPr>
        <p:spPr>
          <a:xfrm>
            <a:off x="3704397" y="4274103"/>
            <a:ext cx="263214" cy="276999"/>
          </a:xfrm>
          <a:prstGeom prst="rect">
            <a:avLst/>
          </a:prstGeom>
          <a:noFill/>
        </p:spPr>
        <p:txBody>
          <a:bodyPr wrap="none" rtlCol="0">
            <a:spAutoFit/>
          </a:bodyPr>
          <a:lstStyle/>
          <a:p>
            <a:r>
              <a:rPr lang="en-US" sz="1200" dirty="0"/>
              <a:t>0</a:t>
            </a:r>
          </a:p>
        </p:txBody>
      </p:sp>
      <p:sp>
        <p:nvSpPr>
          <p:cNvPr id="79" name="TextBox 78">
            <a:extLst>
              <a:ext uri="{FF2B5EF4-FFF2-40B4-BE49-F238E27FC236}">
                <a16:creationId xmlns:a16="http://schemas.microsoft.com/office/drawing/2014/main" id="{D012E15A-FC14-1845-9C7B-70FBC55E98EF}"/>
              </a:ext>
            </a:extLst>
          </p:cNvPr>
          <p:cNvSpPr txBox="1"/>
          <p:nvPr/>
        </p:nvSpPr>
        <p:spPr>
          <a:xfrm>
            <a:off x="3464779" y="3201954"/>
            <a:ext cx="341760" cy="276999"/>
          </a:xfrm>
          <a:prstGeom prst="rect">
            <a:avLst/>
          </a:prstGeom>
          <a:noFill/>
        </p:spPr>
        <p:txBody>
          <a:bodyPr wrap="none" rtlCol="0">
            <a:spAutoFit/>
          </a:bodyPr>
          <a:lstStyle/>
          <a:p>
            <a:r>
              <a:rPr lang="en-US" sz="1200" dirty="0"/>
              <a:t>40</a:t>
            </a:r>
          </a:p>
        </p:txBody>
      </p:sp>
      <p:sp>
        <p:nvSpPr>
          <p:cNvPr id="80" name="TextBox 79">
            <a:extLst>
              <a:ext uri="{FF2B5EF4-FFF2-40B4-BE49-F238E27FC236}">
                <a16:creationId xmlns:a16="http://schemas.microsoft.com/office/drawing/2014/main" id="{EE69335A-9874-4989-3EF9-6C860D88A94B}"/>
              </a:ext>
            </a:extLst>
          </p:cNvPr>
          <p:cNvSpPr txBox="1"/>
          <p:nvPr/>
        </p:nvSpPr>
        <p:spPr>
          <a:xfrm>
            <a:off x="6087591" y="2636594"/>
            <a:ext cx="341760" cy="276999"/>
          </a:xfrm>
          <a:prstGeom prst="rect">
            <a:avLst/>
          </a:prstGeom>
          <a:noFill/>
        </p:spPr>
        <p:txBody>
          <a:bodyPr wrap="none" rtlCol="0">
            <a:spAutoFit/>
          </a:bodyPr>
          <a:lstStyle/>
          <a:p>
            <a:r>
              <a:rPr lang="en-US" sz="1200" dirty="0"/>
              <a:t>30</a:t>
            </a:r>
          </a:p>
        </p:txBody>
      </p:sp>
      <p:sp>
        <p:nvSpPr>
          <p:cNvPr id="81" name="TextBox 80">
            <a:extLst>
              <a:ext uri="{FF2B5EF4-FFF2-40B4-BE49-F238E27FC236}">
                <a16:creationId xmlns:a16="http://schemas.microsoft.com/office/drawing/2014/main" id="{3087BB0D-89B8-C983-2CBF-0771D57F5BE4}"/>
              </a:ext>
            </a:extLst>
          </p:cNvPr>
          <p:cNvSpPr txBox="1"/>
          <p:nvPr/>
        </p:nvSpPr>
        <p:spPr>
          <a:xfrm>
            <a:off x="6066816" y="3632411"/>
            <a:ext cx="341760" cy="276999"/>
          </a:xfrm>
          <a:prstGeom prst="rect">
            <a:avLst/>
          </a:prstGeom>
          <a:noFill/>
        </p:spPr>
        <p:txBody>
          <a:bodyPr wrap="none" rtlCol="0">
            <a:spAutoFit/>
          </a:bodyPr>
          <a:lstStyle/>
          <a:p>
            <a:r>
              <a:rPr lang="en-US" sz="1200" dirty="0"/>
              <a:t>10</a:t>
            </a:r>
          </a:p>
        </p:txBody>
      </p:sp>
      <p:sp>
        <p:nvSpPr>
          <p:cNvPr id="82" name="TextBox 81">
            <a:extLst>
              <a:ext uri="{FF2B5EF4-FFF2-40B4-BE49-F238E27FC236}">
                <a16:creationId xmlns:a16="http://schemas.microsoft.com/office/drawing/2014/main" id="{142ADC53-22D8-CA7C-BCEB-FF4BF5A47E39}"/>
              </a:ext>
            </a:extLst>
          </p:cNvPr>
          <p:cNvSpPr txBox="1"/>
          <p:nvPr/>
        </p:nvSpPr>
        <p:spPr>
          <a:xfrm>
            <a:off x="6134133" y="4122991"/>
            <a:ext cx="263214" cy="276999"/>
          </a:xfrm>
          <a:prstGeom prst="rect">
            <a:avLst/>
          </a:prstGeom>
          <a:noFill/>
        </p:spPr>
        <p:txBody>
          <a:bodyPr wrap="none" rtlCol="0">
            <a:spAutoFit/>
          </a:bodyPr>
          <a:lstStyle/>
          <a:p>
            <a:r>
              <a:rPr lang="en-US" sz="1200" dirty="0"/>
              <a:t>0</a:t>
            </a:r>
          </a:p>
        </p:txBody>
      </p:sp>
      <p:sp>
        <p:nvSpPr>
          <p:cNvPr id="83" name="TextBox 82">
            <a:extLst>
              <a:ext uri="{FF2B5EF4-FFF2-40B4-BE49-F238E27FC236}">
                <a16:creationId xmlns:a16="http://schemas.microsoft.com/office/drawing/2014/main" id="{F111E7BF-1A97-B3D6-92C6-62A5A1B31EF4}"/>
              </a:ext>
            </a:extLst>
          </p:cNvPr>
          <p:cNvSpPr txBox="1"/>
          <p:nvPr/>
        </p:nvSpPr>
        <p:spPr>
          <a:xfrm>
            <a:off x="6726810" y="4463641"/>
            <a:ext cx="1335622" cy="246221"/>
          </a:xfrm>
          <a:prstGeom prst="rect">
            <a:avLst/>
          </a:prstGeom>
          <a:noFill/>
        </p:spPr>
        <p:txBody>
          <a:bodyPr wrap="none" rtlCol="0">
            <a:spAutoFit/>
          </a:bodyPr>
          <a:lstStyle/>
          <a:p>
            <a:r>
              <a:rPr lang="en-US" sz="1000" dirty="0"/>
              <a:t>% of ribosomal counts</a:t>
            </a:r>
          </a:p>
        </p:txBody>
      </p:sp>
      <p:sp>
        <p:nvSpPr>
          <p:cNvPr id="84" name="TextBox 83">
            <a:extLst>
              <a:ext uri="{FF2B5EF4-FFF2-40B4-BE49-F238E27FC236}">
                <a16:creationId xmlns:a16="http://schemas.microsoft.com/office/drawing/2014/main" id="{5ACA0F79-EF3B-3BBE-CB41-EC1B0AE661EB}"/>
              </a:ext>
            </a:extLst>
          </p:cNvPr>
          <p:cNvSpPr txBox="1"/>
          <p:nvPr/>
        </p:nvSpPr>
        <p:spPr>
          <a:xfrm>
            <a:off x="7998905" y="4284929"/>
            <a:ext cx="341760" cy="276999"/>
          </a:xfrm>
          <a:prstGeom prst="rect">
            <a:avLst/>
          </a:prstGeom>
          <a:noFill/>
        </p:spPr>
        <p:txBody>
          <a:bodyPr wrap="none" rtlCol="0">
            <a:spAutoFit/>
          </a:bodyPr>
          <a:lstStyle/>
          <a:p>
            <a:r>
              <a:rPr lang="en-US" sz="1200" dirty="0"/>
              <a:t>40</a:t>
            </a:r>
          </a:p>
        </p:txBody>
      </p:sp>
      <p:sp>
        <p:nvSpPr>
          <p:cNvPr id="85" name="TextBox 84">
            <a:extLst>
              <a:ext uri="{FF2B5EF4-FFF2-40B4-BE49-F238E27FC236}">
                <a16:creationId xmlns:a16="http://schemas.microsoft.com/office/drawing/2014/main" id="{5BA93074-A00F-3BB9-16C4-84EF40A90F42}"/>
              </a:ext>
            </a:extLst>
          </p:cNvPr>
          <p:cNvSpPr txBox="1"/>
          <p:nvPr/>
        </p:nvSpPr>
        <p:spPr>
          <a:xfrm>
            <a:off x="7137341" y="4284929"/>
            <a:ext cx="341760" cy="276999"/>
          </a:xfrm>
          <a:prstGeom prst="rect">
            <a:avLst/>
          </a:prstGeom>
          <a:noFill/>
        </p:spPr>
        <p:txBody>
          <a:bodyPr wrap="none" rtlCol="0">
            <a:spAutoFit/>
          </a:bodyPr>
          <a:lstStyle/>
          <a:p>
            <a:r>
              <a:rPr lang="en-US" sz="1200" dirty="0"/>
              <a:t>20</a:t>
            </a:r>
          </a:p>
        </p:txBody>
      </p:sp>
      <p:sp>
        <p:nvSpPr>
          <p:cNvPr id="86" name="TextBox 85">
            <a:extLst>
              <a:ext uri="{FF2B5EF4-FFF2-40B4-BE49-F238E27FC236}">
                <a16:creationId xmlns:a16="http://schemas.microsoft.com/office/drawing/2014/main" id="{74328DC7-E66A-A9CF-FB3A-F52F42AE0A20}"/>
              </a:ext>
            </a:extLst>
          </p:cNvPr>
          <p:cNvSpPr txBox="1"/>
          <p:nvPr/>
        </p:nvSpPr>
        <p:spPr>
          <a:xfrm>
            <a:off x="6308219" y="4286775"/>
            <a:ext cx="263214" cy="276999"/>
          </a:xfrm>
          <a:prstGeom prst="rect">
            <a:avLst/>
          </a:prstGeom>
          <a:noFill/>
        </p:spPr>
        <p:txBody>
          <a:bodyPr wrap="none" rtlCol="0">
            <a:spAutoFit/>
          </a:bodyPr>
          <a:lstStyle/>
          <a:p>
            <a:r>
              <a:rPr lang="en-US" sz="1200" dirty="0"/>
              <a:t>0</a:t>
            </a:r>
          </a:p>
        </p:txBody>
      </p:sp>
      <p:sp>
        <p:nvSpPr>
          <p:cNvPr id="87" name="TextBox 86">
            <a:extLst>
              <a:ext uri="{FF2B5EF4-FFF2-40B4-BE49-F238E27FC236}">
                <a16:creationId xmlns:a16="http://schemas.microsoft.com/office/drawing/2014/main" id="{22B0C766-0DED-9B28-B691-7D73731C2A6F}"/>
              </a:ext>
            </a:extLst>
          </p:cNvPr>
          <p:cNvSpPr txBox="1"/>
          <p:nvPr/>
        </p:nvSpPr>
        <p:spPr>
          <a:xfrm>
            <a:off x="6074774" y="3127871"/>
            <a:ext cx="341760" cy="276999"/>
          </a:xfrm>
          <a:prstGeom prst="rect">
            <a:avLst/>
          </a:prstGeom>
          <a:noFill/>
        </p:spPr>
        <p:txBody>
          <a:bodyPr wrap="none" rtlCol="0">
            <a:spAutoFit/>
          </a:bodyPr>
          <a:lstStyle/>
          <a:p>
            <a:r>
              <a:rPr lang="en-US" sz="1200" dirty="0"/>
              <a:t>20</a:t>
            </a:r>
          </a:p>
        </p:txBody>
      </p:sp>
      <p:sp>
        <p:nvSpPr>
          <p:cNvPr id="2" name="TextBox 1">
            <a:extLst>
              <a:ext uri="{FF2B5EF4-FFF2-40B4-BE49-F238E27FC236}">
                <a16:creationId xmlns:a16="http://schemas.microsoft.com/office/drawing/2014/main" id="{23EF98FD-166C-3C31-654F-CA77DFA6D999}"/>
              </a:ext>
            </a:extLst>
          </p:cNvPr>
          <p:cNvSpPr txBox="1"/>
          <p:nvPr/>
        </p:nvSpPr>
        <p:spPr>
          <a:xfrm>
            <a:off x="2600906" y="1182998"/>
            <a:ext cx="668773" cy="369332"/>
          </a:xfrm>
          <a:prstGeom prst="rect">
            <a:avLst/>
          </a:prstGeom>
          <a:noFill/>
        </p:spPr>
        <p:txBody>
          <a:bodyPr wrap="none" rtlCol="0">
            <a:spAutoFit/>
          </a:bodyPr>
          <a:lstStyle/>
          <a:p>
            <a:r>
              <a:rPr lang="en-US" dirty="0"/>
              <a:t>A549</a:t>
            </a:r>
          </a:p>
        </p:txBody>
      </p:sp>
      <p:sp>
        <p:nvSpPr>
          <p:cNvPr id="3" name="TextBox 2">
            <a:extLst>
              <a:ext uri="{FF2B5EF4-FFF2-40B4-BE49-F238E27FC236}">
                <a16:creationId xmlns:a16="http://schemas.microsoft.com/office/drawing/2014/main" id="{197B2FB5-10D5-F9D1-9DBE-F339EA6C429B}"/>
              </a:ext>
            </a:extLst>
          </p:cNvPr>
          <p:cNvSpPr txBox="1"/>
          <p:nvPr/>
        </p:nvSpPr>
        <p:spPr>
          <a:xfrm>
            <a:off x="4634769" y="388990"/>
            <a:ext cx="1225015" cy="369332"/>
          </a:xfrm>
          <a:prstGeom prst="rect">
            <a:avLst/>
          </a:prstGeom>
          <a:noFill/>
        </p:spPr>
        <p:txBody>
          <a:bodyPr wrap="none" rtlCol="0">
            <a:spAutoFit/>
          </a:bodyPr>
          <a:lstStyle/>
          <a:p>
            <a:r>
              <a:rPr lang="en-US" dirty="0"/>
              <a:t>CCL-185-IG</a:t>
            </a:r>
          </a:p>
        </p:txBody>
      </p:sp>
      <p:sp>
        <p:nvSpPr>
          <p:cNvPr id="4" name="TextBox 3">
            <a:extLst>
              <a:ext uri="{FF2B5EF4-FFF2-40B4-BE49-F238E27FC236}">
                <a16:creationId xmlns:a16="http://schemas.microsoft.com/office/drawing/2014/main" id="{0B0FAB21-0C2D-3A52-B179-FD4E017B3696}"/>
              </a:ext>
            </a:extLst>
          </p:cNvPr>
          <p:cNvSpPr txBox="1"/>
          <p:nvPr/>
        </p:nvSpPr>
        <p:spPr>
          <a:xfrm>
            <a:off x="7562936" y="388990"/>
            <a:ext cx="998991" cy="369332"/>
          </a:xfrm>
          <a:prstGeom prst="rect">
            <a:avLst/>
          </a:prstGeom>
          <a:noFill/>
        </p:spPr>
        <p:txBody>
          <a:bodyPr wrap="none" rtlCol="0">
            <a:spAutoFit/>
          </a:bodyPr>
          <a:lstStyle/>
          <a:p>
            <a:r>
              <a:rPr lang="en-US" dirty="0"/>
              <a:t>CRL5868</a:t>
            </a:r>
          </a:p>
        </p:txBody>
      </p:sp>
      <p:sp>
        <p:nvSpPr>
          <p:cNvPr id="5" name="TextBox 4">
            <a:extLst>
              <a:ext uri="{FF2B5EF4-FFF2-40B4-BE49-F238E27FC236}">
                <a16:creationId xmlns:a16="http://schemas.microsoft.com/office/drawing/2014/main" id="{558F39A6-0323-F4B1-8339-F95044E54057}"/>
              </a:ext>
            </a:extLst>
          </p:cNvPr>
          <p:cNvSpPr txBox="1"/>
          <p:nvPr/>
        </p:nvSpPr>
        <p:spPr>
          <a:xfrm>
            <a:off x="2567146" y="2567392"/>
            <a:ext cx="690125" cy="369332"/>
          </a:xfrm>
          <a:prstGeom prst="rect">
            <a:avLst/>
          </a:prstGeom>
          <a:noFill/>
        </p:spPr>
        <p:txBody>
          <a:bodyPr wrap="none" rtlCol="0">
            <a:spAutoFit/>
          </a:bodyPr>
          <a:lstStyle/>
          <a:p>
            <a:r>
              <a:rPr lang="en-US" dirty="0"/>
              <a:t>DV90</a:t>
            </a:r>
          </a:p>
        </p:txBody>
      </p:sp>
      <p:sp>
        <p:nvSpPr>
          <p:cNvPr id="8" name="TextBox 7">
            <a:extLst>
              <a:ext uri="{FF2B5EF4-FFF2-40B4-BE49-F238E27FC236}">
                <a16:creationId xmlns:a16="http://schemas.microsoft.com/office/drawing/2014/main" id="{0DFFA1C4-8CDF-D48A-7F0C-298A8FCD382D}"/>
              </a:ext>
            </a:extLst>
          </p:cNvPr>
          <p:cNvSpPr txBox="1"/>
          <p:nvPr/>
        </p:nvSpPr>
        <p:spPr>
          <a:xfrm>
            <a:off x="5148652" y="2536377"/>
            <a:ext cx="809837" cy="369332"/>
          </a:xfrm>
          <a:prstGeom prst="rect">
            <a:avLst/>
          </a:prstGeom>
          <a:noFill/>
        </p:spPr>
        <p:txBody>
          <a:bodyPr wrap="none" rtlCol="0">
            <a:spAutoFit/>
          </a:bodyPr>
          <a:lstStyle/>
          <a:p>
            <a:r>
              <a:rPr lang="en-US" dirty="0"/>
              <a:t>HCC78</a:t>
            </a:r>
          </a:p>
        </p:txBody>
      </p:sp>
      <p:sp>
        <p:nvSpPr>
          <p:cNvPr id="11" name="TextBox 10">
            <a:extLst>
              <a:ext uri="{FF2B5EF4-FFF2-40B4-BE49-F238E27FC236}">
                <a16:creationId xmlns:a16="http://schemas.microsoft.com/office/drawing/2014/main" id="{A010CCE8-2F9F-1C6D-32E7-F7ED6430D04A}"/>
              </a:ext>
            </a:extLst>
          </p:cNvPr>
          <p:cNvSpPr txBox="1"/>
          <p:nvPr/>
        </p:nvSpPr>
        <p:spPr>
          <a:xfrm>
            <a:off x="7713842" y="2575589"/>
            <a:ext cx="917239" cy="369332"/>
          </a:xfrm>
          <a:prstGeom prst="rect">
            <a:avLst/>
          </a:prstGeom>
          <a:noFill/>
        </p:spPr>
        <p:txBody>
          <a:bodyPr wrap="none" rtlCol="0">
            <a:spAutoFit/>
          </a:bodyPr>
          <a:lstStyle/>
          <a:p>
            <a:r>
              <a:rPr lang="en-US" dirty="0"/>
              <a:t>HTB178</a:t>
            </a:r>
          </a:p>
        </p:txBody>
      </p:sp>
      <p:sp>
        <p:nvSpPr>
          <p:cNvPr id="12" name="TextBox 11">
            <a:extLst>
              <a:ext uri="{FF2B5EF4-FFF2-40B4-BE49-F238E27FC236}">
                <a16:creationId xmlns:a16="http://schemas.microsoft.com/office/drawing/2014/main" id="{D77AD44A-4E7C-AC92-95C4-346AB6653832}"/>
              </a:ext>
            </a:extLst>
          </p:cNvPr>
          <p:cNvSpPr txBox="1"/>
          <p:nvPr/>
        </p:nvSpPr>
        <p:spPr>
          <a:xfrm>
            <a:off x="2340032" y="4711950"/>
            <a:ext cx="543739" cy="369332"/>
          </a:xfrm>
          <a:prstGeom prst="rect">
            <a:avLst/>
          </a:prstGeom>
          <a:noFill/>
        </p:spPr>
        <p:txBody>
          <a:bodyPr wrap="none" rtlCol="0">
            <a:spAutoFit/>
          </a:bodyPr>
          <a:lstStyle/>
          <a:p>
            <a:r>
              <a:rPr lang="en-US" dirty="0"/>
              <a:t>PC9</a:t>
            </a:r>
          </a:p>
        </p:txBody>
      </p:sp>
    </p:spTree>
    <p:extLst>
      <p:ext uri="{BB962C8B-B14F-4D97-AF65-F5344CB8AC3E}">
        <p14:creationId xmlns:p14="http://schemas.microsoft.com/office/powerpoint/2010/main" val="2911284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9CFACAB8-14AE-3C57-70F9-3D495B8544C7}"/>
              </a:ext>
            </a:extLst>
          </p:cNvPr>
          <p:cNvGrpSpPr/>
          <p:nvPr/>
        </p:nvGrpSpPr>
        <p:grpSpPr>
          <a:xfrm>
            <a:off x="820036" y="-53340"/>
            <a:ext cx="8008279" cy="6925417"/>
            <a:chOff x="820036" y="0"/>
            <a:chExt cx="8008279" cy="6925417"/>
          </a:xfrm>
        </p:grpSpPr>
        <p:grpSp>
          <p:nvGrpSpPr>
            <p:cNvPr id="36" name="Group 35">
              <a:extLst>
                <a:ext uri="{FF2B5EF4-FFF2-40B4-BE49-F238E27FC236}">
                  <a16:creationId xmlns:a16="http://schemas.microsoft.com/office/drawing/2014/main" id="{D734E5C9-3E6E-E968-BE91-67C3DA2DB20F}"/>
                </a:ext>
              </a:extLst>
            </p:cNvPr>
            <p:cNvGrpSpPr/>
            <p:nvPr/>
          </p:nvGrpSpPr>
          <p:grpSpPr>
            <a:xfrm>
              <a:off x="820036" y="0"/>
              <a:ext cx="8008279" cy="3994919"/>
              <a:chOff x="417264" y="1434184"/>
              <a:chExt cx="8008279" cy="3994919"/>
            </a:xfrm>
          </p:grpSpPr>
          <p:pic>
            <p:nvPicPr>
              <p:cNvPr id="5" name="Picture 4" descr="A graph showing different colored shapes&#10;&#10;Description automatically generated with medium confidence">
                <a:extLst>
                  <a:ext uri="{FF2B5EF4-FFF2-40B4-BE49-F238E27FC236}">
                    <a16:creationId xmlns:a16="http://schemas.microsoft.com/office/drawing/2014/main" id="{E9844F3B-9254-B189-10D4-C138BC0F3DC4}"/>
                  </a:ext>
                </a:extLst>
              </p:cNvPr>
              <p:cNvPicPr>
                <a:picLocks noChangeAspect="1"/>
              </p:cNvPicPr>
              <p:nvPr/>
            </p:nvPicPr>
            <p:blipFill rotWithShape="1">
              <a:blip r:embed="rId3"/>
              <a:srcRect r="63291"/>
              <a:stretch/>
            </p:blipFill>
            <p:spPr>
              <a:xfrm>
                <a:off x="417264" y="1553931"/>
                <a:ext cx="3714750" cy="3875172"/>
              </a:xfrm>
              <a:prstGeom prst="rect">
                <a:avLst/>
              </a:prstGeom>
            </p:spPr>
          </p:pic>
          <p:sp>
            <p:nvSpPr>
              <p:cNvPr id="9" name="TextBox 8">
                <a:extLst>
                  <a:ext uri="{FF2B5EF4-FFF2-40B4-BE49-F238E27FC236}">
                    <a16:creationId xmlns:a16="http://schemas.microsoft.com/office/drawing/2014/main" id="{7BC5D38F-EB02-543E-6316-9B3E3F56F7A3}"/>
                  </a:ext>
                </a:extLst>
              </p:cNvPr>
              <p:cNvSpPr txBox="1"/>
              <p:nvPr/>
            </p:nvSpPr>
            <p:spPr>
              <a:xfrm>
                <a:off x="2379773" y="3494629"/>
                <a:ext cx="332142" cy="442429"/>
              </a:xfrm>
              <a:prstGeom prst="rect">
                <a:avLst/>
              </a:prstGeom>
              <a:noFill/>
            </p:spPr>
            <p:txBody>
              <a:bodyPr wrap="none" rtlCol="0">
                <a:spAutoFit/>
              </a:bodyPr>
              <a:lstStyle/>
              <a:p>
                <a:r>
                  <a:rPr lang="en-US" sz="2275" b="1" dirty="0"/>
                  <a:t>1</a:t>
                </a:r>
              </a:p>
            </p:txBody>
          </p:sp>
          <p:sp>
            <p:nvSpPr>
              <p:cNvPr id="10" name="TextBox 9">
                <a:extLst>
                  <a:ext uri="{FF2B5EF4-FFF2-40B4-BE49-F238E27FC236}">
                    <a16:creationId xmlns:a16="http://schemas.microsoft.com/office/drawing/2014/main" id="{A3CDADF3-951B-68EA-B988-A4477D972B3C}"/>
                  </a:ext>
                </a:extLst>
              </p:cNvPr>
              <p:cNvSpPr txBox="1"/>
              <p:nvPr/>
            </p:nvSpPr>
            <p:spPr>
              <a:xfrm>
                <a:off x="1578502" y="4127436"/>
                <a:ext cx="332142" cy="442429"/>
              </a:xfrm>
              <a:prstGeom prst="rect">
                <a:avLst/>
              </a:prstGeom>
              <a:noFill/>
            </p:spPr>
            <p:txBody>
              <a:bodyPr wrap="none" rtlCol="0">
                <a:spAutoFit/>
              </a:bodyPr>
              <a:lstStyle/>
              <a:p>
                <a:r>
                  <a:rPr lang="en-US" sz="2275" b="1" dirty="0"/>
                  <a:t>2</a:t>
                </a:r>
              </a:p>
            </p:txBody>
          </p:sp>
          <p:sp>
            <p:nvSpPr>
              <p:cNvPr id="11" name="TextBox 10">
                <a:extLst>
                  <a:ext uri="{FF2B5EF4-FFF2-40B4-BE49-F238E27FC236}">
                    <a16:creationId xmlns:a16="http://schemas.microsoft.com/office/drawing/2014/main" id="{17CE1DED-0D21-B566-B00C-567DBD54DF0A}"/>
                  </a:ext>
                </a:extLst>
              </p:cNvPr>
              <p:cNvSpPr txBox="1"/>
              <p:nvPr/>
            </p:nvSpPr>
            <p:spPr>
              <a:xfrm>
                <a:off x="1267858" y="2996704"/>
                <a:ext cx="332142" cy="442429"/>
              </a:xfrm>
              <a:prstGeom prst="rect">
                <a:avLst/>
              </a:prstGeom>
              <a:noFill/>
            </p:spPr>
            <p:txBody>
              <a:bodyPr wrap="none" rtlCol="0">
                <a:spAutoFit/>
              </a:bodyPr>
              <a:lstStyle/>
              <a:p>
                <a:r>
                  <a:rPr lang="en-US" sz="2275" b="1" dirty="0"/>
                  <a:t>3</a:t>
                </a:r>
              </a:p>
            </p:txBody>
          </p:sp>
          <p:sp>
            <p:nvSpPr>
              <p:cNvPr id="12" name="TextBox 11">
                <a:extLst>
                  <a:ext uri="{FF2B5EF4-FFF2-40B4-BE49-F238E27FC236}">
                    <a16:creationId xmlns:a16="http://schemas.microsoft.com/office/drawing/2014/main" id="{BAB5DD64-8C6C-A817-9DAB-FDB64E31FD17}"/>
                  </a:ext>
                </a:extLst>
              </p:cNvPr>
              <p:cNvSpPr txBox="1"/>
              <p:nvPr/>
            </p:nvSpPr>
            <p:spPr>
              <a:xfrm>
                <a:off x="2849455" y="2571588"/>
                <a:ext cx="332142" cy="442429"/>
              </a:xfrm>
              <a:prstGeom prst="rect">
                <a:avLst/>
              </a:prstGeom>
              <a:noFill/>
            </p:spPr>
            <p:txBody>
              <a:bodyPr wrap="none" rtlCol="0">
                <a:spAutoFit/>
              </a:bodyPr>
              <a:lstStyle/>
              <a:p>
                <a:r>
                  <a:rPr lang="en-US" sz="2275" b="1" dirty="0"/>
                  <a:t>4</a:t>
                </a:r>
              </a:p>
            </p:txBody>
          </p:sp>
          <p:sp>
            <p:nvSpPr>
              <p:cNvPr id="13" name="TextBox 12">
                <a:extLst>
                  <a:ext uri="{FF2B5EF4-FFF2-40B4-BE49-F238E27FC236}">
                    <a16:creationId xmlns:a16="http://schemas.microsoft.com/office/drawing/2014/main" id="{D8C0D7E1-1525-249D-4186-34CBF9D20412}"/>
                  </a:ext>
                </a:extLst>
              </p:cNvPr>
              <p:cNvSpPr txBox="1"/>
              <p:nvPr/>
            </p:nvSpPr>
            <p:spPr>
              <a:xfrm>
                <a:off x="1973335" y="2059008"/>
                <a:ext cx="332142" cy="442429"/>
              </a:xfrm>
              <a:prstGeom prst="rect">
                <a:avLst/>
              </a:prstGeom>
              <a:noFill/>
            </p:spPr>
            <p:txBody>
              <a:bodyPr wrap="none" rtlCol="0">
                <a:spAutoFit/>
              </a:bodyPr>
              <a:lstStyle/>
              <a:p>
                <a:r>
                  <a:rPr lang="en-US" sz="2275" b="1" dirty="0"/>
                  <a:t>5</a:t>
                </a:r>
              </a:p>
            </p:txBody>
          </p:sp>
          <p:sp>
            <p:nvSpPr>
              <p:cNvPr id="14" name="TextBox 13">
                <a:extLst>
                  <a:ext uri="{FF2B5EF4-FFF2-40B4-BE49-F238E27FC236}">
                    <a16:creationId xmlns:a16="http://schemas.microsoft.com/office/drawing/2014/main" id="{11B15B55-62D2-1F37-07E5-7E94C169D41C}"/>
                  </a:ext>
                </a:extLst>
              </p:cNvPr>
              <p:cNvSpPr txBox="1"/>
              <p:nvPr/>
            </p:nvSpPr>
            <p:spPr>
              <a:xfrm>
                <a:off x="3455913" y="3483517"/>
                <a:ext cx="332142" cy="442429"/>
              </a:xfrm>
              <a:prstGeom prst="rect">
                <a:avLst/>
              </a:prstGeom>
              <a:noFill/>
            </p:spPr>
            <p:txBody>
              <a:bodyPr wrap="none" rtlCol="0">
                <a:spAutoFit/>
              </a:bodyPr>
              <a:lstStyle/>
              <a:p>
                <a:r>
                  <a:rPr lang="en-US" sz="2275" b="1" dirty="0"/>
                  <a:t>6</a:t>
                </a:r>
              </a:p>
            </p:txBody>
          </p:sp>
          <p:grpSp>
            <p:nvGrpSpPr>
              <p:cNvPr id="22" name="Group 21">
                <a:extLst>
                  <a:ext uri="{FF2B5EF4-FFF2-40B4-BE49-F238E27FC236}">
                    <a16:creationId xmlns:a16="http://schemas.microsoft.com/office/drawing/2014/main" id="{091D6CAB-21FF-1BDA-542B-C7254ADDE0B5}"/>
                  </a:ext>
                </a:extLst>
              </p:cNvPr>
              <p:cNvGrpSpPr/>
              <p:nvPr/>
            </p:nvGrpSpPr>
            <p:grpSpPr>
              <a:xfrm>
                <a:off x="4342835" y="1553931"/>
                <a:ext cx="4082708" cy="3875172"/>
                <a:chOff x="4380886" y="2298940"/>
                <a:chExt cx="4763114" cy="4559060"/>
              </a:xfrm>
            </p:grpSpPr>
            <p:pic>
              <p:nvPicPr>
                <p:cNvPr id="6" name="Picture 5" descr="A graph showing different colored shapes&#10;&#10;Description automatically generated with medium confidence">
                  <a:extLst>
                    <a:ext uri="{FF2B5EF4-FFF2-40B4-BE49-F238E27FC236}">
                      <a16:creationId xmlns:a16="http://schemas.microsoft.com/office/drawing/2014/main" id="{F3FF4C9A-5B20-6958-8A88-AC7A0BE3B422}"/>
                    </a:ext>
                  </a:extLst>
                </p:cNvPr>
                <p:cNvPicPr>
                  <a:picLocks noChangeAspect="1"/>
                </p:cNvPicPr>
                <p:nvPr/>
              </p:nvPicPr>
              <p:blipFill rotWithShape="1">
                <a:blip r:embed="rId3"/>
                <a:srcRect l="48887" r="11104"/>
                <a:stretch/>
              </p:blipFill>
              <p:spPr>
                <a:xfrm>
                  <a:off x="4380886" y="2298940"/>
                  <a:ext cx="4763114" cy="4559060"/>
                </a:xfrm>
                <a:prstGeom prst="rect">
                  <a:avLst/>
                </a:prstGeom>
              </p:spPr>
            </p:pic>
            <p:sp>
              <p:nvSpPr>
                <p:cNvPr id="15" name="TextBox 14">
                  <a:extLst>
                    <a:ext uri="{FF2B5EF4-FFF2-40B4-BE49-F238E27FC236}">
                      <a16:creationId xmlns:a16="http://schemas.microsoft.com/office/drawing/2014/main" id="{5A64583E-02C7-C999-31FA-553ED73D113A}"/>
                    </a:ext>
                  </a:extLst>
                </p:cNvPr>
                <p:cNvSpPr txBox="1"/>
                <p:nvPr/>
              </p:nvSpPr>
              <p:spPr>
                <a:xfrm>
                  <a:off x="6714705" y="4986068"/>
                  <a:ext cx="773782" cy="421417"/>
                </a:xfrm>
                <a:prstGeom prst="rect">
                  <a:avLst/>
                </a:prstGeom>
                <a:noFill/>
              </p:spPr>
              <p:txBody>
                <a:bodyPr wrap="none" rtlCol="0">
                  <a:spAutoFit/>
                </a:bodyPr>
                <a:lstStyle/>
                <a:p>
                  <a:r>
                    <a:rPr lang="en-US" sz="1625" b="1" dirty="0"/>
                    <a:t>A549</a:t>
                  </a:r>
                </a:p>
              </p:txBody>
            </p:sp>
            <p:sp>
              <p:nvSpPr>
                <p:cNvPr id="16" name="TextBox 15">
                  <a:extLst>
                    <a:ext uri="{FF2B5EF4-FFF2-40B4-BE49-F238E27FC236}">
                      <a16:creationId xmlns:a16="http://schemas.microsoft.com/office/drawing/2014/main" id="{5EDAB805-3D42-EAAB-1481-405AD9F60896}"/>
                    </a:ext>
                  </a:extLst>
                </p:cNvPr>
                <p:cNvSpPr txBox="1"/>
                <p:nvPr/>
              </p:nvSpPr>
              <p:spPr>
                <a:xfrm rot="2416405">
                  <a:off x="6679577" y="4367761"/>
                  <a:ext cx="1231502" cy="421417"/>
                </a:xfrm>
                <a:prstGeom prst="rect">
                  <a:avLst/>
                </a:prstGeom>
                <a:noFill/>
              </p:spPr>
              <p:txBody>
                <a:bodyPr wrap="none" rtlCol="0">
                  <a:spAutoFit/>
                </a:bodyPr>
                <a:lstStyle/>
                <a:p>
                  <a:r>
                    <a:rPr lang="en-US" sz="1625" b="1" dirty="0"/>
                    <a:t>CCL185IG</a:t>
                  </a:r>
                </a:p>
              </p:txBody>
            </p:sp>
            <p:sp>
              <p:nvSpPr>
                <p:cNvPr id="17" name="TextBox 16">
                  <a:extLst>
                    <a:ext uri="{FF2B5EF4-FFF2-40B4-BE49-F238E27FC236}">
                      <a16:creationId xmlns:a16="http://schemas.microsoft.com/office/drawing/2014/main" id="{EA588BE0-9BDE-7E55-4770-7C219AF98868}"/>
                    </a:ext>
                  </a:extLst>
                </p:cNvPr>
                <p:cNvSpPr txBox="1"/>
                <p:nvPr/>
              </p:nvSpPr>
              <p:spPr>
                <a:xfrm>
                  <a:off x="7982570" y="4769442"/>
                  <a:ext cx="1136801" cy="421417"/>
                </a:xfrm>
                <a:prstGeom prst="rect">
                  <a:avLst/>
                </a:prstGeom>
                <a:noFill/>
              </p:spPr>
              <p:txBody>
                <a:bodyPr wrap="none" rtlCol="0">
                  <a:spAutoFit/>
                </a:bodyPr>
                <a:lstStyle/>
                <a:p>
                  <a:r>
                    <a:rPr lang="en-US" sz="1625" b="1" dirty="0"/>
                    <a:t>CRL5868</a:t>
                  </a:r>
                </a:p>
              </p:txBody>
            </p:sp>
            <p:sp>
              <p:nvSpPr>
                <p:cNvPr id="18" name="TextBox 17">
                  <a:extLst>
                    <a:ext uri="{FF2B5EF4-FFF2-40B4-BE49-F238E27FC236}">
                      <a16:creationId xmlns:a16="http://schemas.microsoft.com/office/drawing/2014/main" id="{DE40C90C-8F8C-9F24-2B81-FCD2DE383A03}"/>
                    </a:ext>
                  </a:extLst>
                </p:cNvPr>
                <p:cNvSpPr txBox="1"/>
                <p:nvPr/>
              </p:nvSpPr>
              <p:spPr>
                <a:xfrm>
                  <a:off x="6306833" y="2930395"/>
                  <a:ext cx="797616" cy="421417"/>
                </a:xfrm>
                <a:prstGeom prst="rect">
                  <a:avLst/>
                </a:prstGeom>
                <a:noFill/>
              </p:spPr>
              <p:txBody>
                <a:bodyPr wrap="none" rtlCol="0">
                  <a:spAutoFit/>
                </a:bodyPr>
                <a:lstStyle/>
                <a:p>
                  <a:r>
                    <a:rPr lang="en-US" sz="1625" b="1" dirty="0"/>
                    <a:t>DV90</a:t>
                  </a:r>
                </a:p>
              </p:txBody>
            </p:sp>
            <p:sp>
              <p:nvSpPr>
                <p:cNvPr id="19" name="TextBox 18">
                  <a:extLst>
                    <a:ext uri="{FF2B5EF4-FFF2-40B4-BE49-F238E27FC236}">
                      <a16:creationId xmlns:a16="http://schemas.microsoft.com/office/drawing/2014/main" id="{566F1A2C-0FC5-4878-1B37-5BFB7189286B}"/>
                    </a:ext>
                  </a:extLst>
                </p:cNvPr>
                <p:cNvSpPr txBox="1"/>
                <p:nvPr/>
              </p:nvSpPr>
              <p:spPr>
                <a:xfrm>
                  <a:off x="7295327" y="3505944"/>
                  <a:ext cx="1049993" cy="421417"/>
                </a:xfrm>
                <a:prstGeom prst="rect">
                  <a:avLst/>
                </a:prstGeom>
                <a:noFill/>
              </p:spPr>
              <p:txBody>
                <a:bodyPr wrap="none" rtlCol="0">
                  <a:spAutoFit/>
                </a:bodyPr>
                <a:lstStyle/>
                <a:p>
                  <a:r>
                    <a:rPr lang="en-US" sz="1625" b="1" dirty="0"/>
                    <a:t>HTB178</a:t>
                  </a:r>
                </a:p>
              </p:txBody>
            </p:sp>
            <p:sp>
              <p:nvSpPr>
                <p:cNvPr id="20" name="TextBox 19">
                  <a:extLst>
                    <a:ext uri="{FF2B5EF4-FFF2-40B4-BE49-F238E27FC236}">
                      <a16:creationId xmlns:a16="http://schemas.microsoft.com/office/drawing/2014/main" id="{8FE8B334-67FD-AEA8-B47F-F283B17A7865}"/>
                    </a:ext>
                  </a:extLst>
                </p:cNvPr>
                <p:cNvSpPr txBox="1"/>
                <p:nvPr/>
              </p:nvSpPr>
              <p:spPr>
                <a:xfrm>
                  <a:off x="5663585" y="5386178"/>
                  <a:ext cx="921751" cy="421417"/>
                </a:xfrm>
                <a:prstGeom prst="rect">
                  <a:avLst/>
                </a:prstGeom>
                <a:noFill/>
              </p:spPr>
              <p:txBody>
                <a:bodyPr wrap="none" rtlCol="0">
                  <a:spAutoFit/>
                </a:bodyPr>
                <a:lstStyle/>
                <a:p>
                  <a:r>
                    <a:rPr lang="en-US" sz="1625" b="1" dirty="0"/>
                    <a:t>HCC78</a:t>
                  </a:r>
                </a:p>
              </p:txBody>
            </p:sp>
            <p:sp>
              <p:nvSpPr>
                <p:cNvPr id="21" name="TextBox 20">
                  <a:extLst>
                    <a:ext uri="{FF2B5EF4-FFF2-40B4-BE49-F238E27FC236}">
                      <a16:creationId xmlns:a16="http://schemas.microsoft.com/office/drawing/2014/main" id="{A7BB6657-11F6-0826-9DD5-D31698B86A09}"/>
                    </a:ext>
                  </a:extLst>
                </p:cNvPr>
                <p:cNvSpPr txBox="1"/>
                <p:nvPr/>
              </p:nvSpPr>
              <p:spPr>
                <a:xfrm>
                  <a:off x="5446655" y="4045878"/>
                  <a:ext cx="629760" cy="421417"/>
                </a:xfrm>
                <a:prstGeom prst="rect">
                  <a:avLst/>
                </a:prstGeom>
                <a:noFill/>
              </p:spPr>
              <p:txBody>
                <a:bodyPr wrap="none" rtlCol="0">
                  <a:spAutoFit/>
                </a:bodyPr>
                <a:lstStyle/>
                <a:p>
                  <a:r>
                    <a:rPr lang="en-US" sz="1625" b="1" dirty="0"/>
                    <a:t>PC9</a:t>
                  </a:r>
                </a:p>
              </p:txBody>
            </p:sp>
          </p:grpSp>
          <p:sp>
            <p:nvSpPr>
              <p:cNvPr id="34" name="TextBox 33">
                <a:extLst>
                  <a:ext uri="{FF2B5EF4-FFF2-40B4-BE49-F238E27FC236}">
                    <a16:creationId xmlns:a16="http://schemas.microsoft.com/office/drawing/2014/main" id="{18E1A546-147D-AC80-D6A2-88967FC1F1B0}"/>
                  </a:ext>
                </a:extLst>
              </p:cNvPr>
              <p:cNvSpPr txBox="1"/>
              <p:nvPr/>
            </p:nvSpPr>
            <p:spPr>
              <a:xfrm>
                <a:off x="482580" y="1434185"/>
                <a:ext cx="421910" cy="584775"/>
              </a:xfrm>
              <a:prstGeom prst="rect">
                <a:avLst/>
              </a:prstGeom>
              <a:noFill/>
            </p:spPr>
            <p:txBody>
              <a:bodyPr wrap="none" rtlCol="0">
                <a:spAutoFit/>
              </a:bodyPr>
              <a:lstStyle/>
              <a:p>
                <a:r>
                  <a:rPr lang="en-US" sz="3200" dirty="0"/>
                  <a:t>A</a:t>
                </a:r>
              </a:p>
            </p:txBody>
          </p:sp>
          <p:sp>
            <p:nvSpPr>
              <p:cNvPr id="35" name="TextBox 34">
                <a:extLst>
                  <a:ext uri="{FF2B5EF4-FFF2-40B4-BE49-F238E27FC236}">
                    <a16:creationId xmlns:a16="http://schemas.microsoft.com/office/drawing/2014/main" id="{656EF2E9-B28B-069E-0C41-031AF7A5FC44}"/>
                  </a:ext>
                </a:extLst>
              </p:cNvPr>
              <p:cNvSpPr txBox="1"/>
              <p:nvPr/>
            </p:nvSpPr>
            <p:spPr>
              <a:xfrm>
                <a:off x="4535970" y="1434184"/>
                <a:ext cx="407484" cy="584775"/>
              </a:xfrm>
              <a:prstGeom prst="rect">
                <a:avLst/>
              </a:prstGeom>
              <a:noFill/>
            </p:spPr>
            <p:txBody>
              <a:bodyPr wrap="none" rtlCol="0">
                <a:spAutoFit/>
              </a:bodyPr>
              <a:lstStyle/>
              <a:p>
                <a:r>
                  <a:rPr lang="en-US" sz="3200" dirty="0"/>
                  <a:t>B</a:t>
                </a:r>
              </a:p>
            </p:txBody>
          </p:sp>
        </p:grpSp>
        <p:pic>
          <p:nvPicPr>
            <p:cNvPr id="38" name="Picture 37">
              <a:extLst>
                <a:ext uri="{FF2B5EF4-FFF2-40B4-BE49-F238E27FC236}">
                  <a16:creationId xmlns:a16="http://schemas.microsoft.com/office/drawing/2014/main" id="{BFF33D9F-FF57-00CB-4EBC-3CA44E52B26B}"/>
                </a:ext>
              </a:extLst>
            </p:cNvPr>
            <p:cNvPicPr>
              <a:picLocks noChangeAspect="1"/>
            </p:cNvPicPr>
            <p:nvPr/>
          </p:nvPicPr>
          <p:blipFill rotWithShape="1">
            <a:blip r:embed="rId4"/>
            <a:srcRect t="9829" b="15986"/>
            <a:stretch/>
          </p:blipFill>
          <p:spPr>
            <a:xfrm>
              <a:off x="1682921" y="3955670"/>
              <a:ext cx="6400800" cy="2569523"/>
            </a:xfrm>
            <a:prstGeom prst="rect">
              <a:avLst/>
            </a:prstGeom>
          </p:spPr>
        </p:pic>
        <p:sp>
          <p:nvSpPr>
            <p:cNvPr id="39" name="TextBox 38">
              <a:extLst>
                <a:ext uri="{FF2B5EF4-FFF2-40B4-BE49-F238E27FC236}">
                  <a16:creationId xmlns:a16="http://schemas.microsoft.com/office/drawing/2014/main" id="{FADF4476-1E73-6E2C-4F91-B3A4EE6F07C5}"/>
                </a:ext>
              </a:extLst>
            </p:cNvPr>
            <p:cNvSpPr txBox="1"/>
            <p:nvPr/>
          </p:nvSpPr>
          <p:spPr>
            <a:xfrm>
              <a:off x="1479179" y="3782323"/>
              <a:ext cx="407484" cy="584775"/>
            </a:xfrm>
            <a:prstGeom prst="rect">
              <a:avLst/>
            </a:prstGeom>
            <a:noFill/>
          </p:spPr>
          <p:txBody>
            <a:bodyPr wrap="none" rtlCol="0">
              <a:spAutoFit/>
            </a:bodyPr>
            <a:lstStyle/>
            <a:p>
              <a:r>
                <a:rPr lang="en-US" sz="3200" dirty="0"/>
                <a:t>C</a:t>
              </a:r>
            </a:p>
          </p:txBody>
        </p:sp>
        <p:sp>
          <p:nvSpPr>
            <p:cNvPr id="41" name="Rectangle 40">
              <a:extLst>
                <a:ext uri="{FF2B5EF4-FFF2-40B4-BE49-F238E27FC236}">
                  <a16:creationId xmlns:a16="http://schemas.microsoft.com/office/drawing/2014/main" id="{9C5B1DEF-2AA6-94C1-ECF9-955019BA74B1}"/>
                </a:ext>
              </a:extLst>
            </p:cNvPr>
            <p:cNvSpPr/>
            <p:nvPr/>
          </p:nvSpPr>
          <p:spPr>
            <a:xfrm>
              <a:off x="6966857" y="5494732"/>
              <a:ext cx="795333" cy="56875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DB73CF4-63C6-322A-F46F-EB04143FC9FF}"/>
                </a:ext>
              </a:extLst>
            </p:cNvPr>
            <p:cNvSpPr txBox="1"/>
            <p:nvPr/>
          </p:nvSpPr>
          <p:spPr>
            <a:xfrm rot="16200000">
              <a:off x="7056345" y="5713245"/>
              <a:ext cx="856325" cy="276999"/>
            </a:xfrm>
            <a:prstGeom prst="rect">
              <a:avLst/>
            </a:prstGeom>
            <a:noFill/>
          </p:spPr>
          <p:txBody>
            <a:bodyPr wrap="none" rtlCol="0">
              <a:spAutoFit/>
            </a:bodyPr>
            <a:lstStyle/>
            <a:p>
              <a:r>
                <a:rPr lang="en-US" sz="1200" dirty="0"/>
                <a:t>PC9 (CCLE)</a:t>
              </a:r>
            </a:p>
          </p:txBody>
        </p:sp>
        <p:sp>
          <p:nvSpPr>
            <p:cNvPr id="42" name="TextBox 41">
              <a:extLst>
                <a:ext uri="{FF2B5EF4-FFF2-40B4-BE49-F238E27FC236}">
                  <a16:creationId xmlns:a16="http://schemas.microsoft.com/office/drawing/2014/main" id="{6757CB04-0AA9-74DF-26AB-F5B40D864AEA}"/>
                </a:ext>
              </a:extLst>
            </p:cNvPr>
            <p:cNvSpPr txBox="1"/>
            <p:nvPr/>
          </p:nvSpPr>
          <p:spPr>
            <a:xfrm rot="16200000">
              <a:off x="6614775" y="5715648"/>
              <a:ext cx="861133" cy="276999"/>
            </a:xfrm>
            <a:prstGeom prst="rect">
              <a:avLst/>
            </a:prstGeom>
            <a:noFill/>
          </p:spPr>
          <p:txBody>
            <a:bodyPr wrap="none" rtlCol="0">
              <a:spAutoFit/>
            </a:bodyPr>
            <a:lstStyle/>
            <a:p>
              <a:r>
                <a:rPr lang="en-US" sz="1200" dirty="0"/>
                <a:t>PC9 (PBLK)</a:t>
              </a:r>
            </a:p>
          </p:txBody>
        </p:sp>
        <p:sp>
          <p:nvSpPr>
            <p:cNvPr id="43" name="Rectangle 42">
              <a:extLst>
                <a:ext uri="{FF2B5EF4-FFF2-40B4-BE49-F238E27FC236}">
                  <a16:creationId xmlns:a16="http://schemas.microsoft.com/office/drawing/2014/main" id="{19715CDB-59AC-5FFF-C030-E1E04AB59C0B}"/>
                </a:ext>
              </a:extLst>
            </p:cNvPr>
            <p:cNvSpPr/>
            <p:nvPr/>
          </p:nvSpPr>
          <p:spPr>
            <a:xfrm>
              <a:off x="6000997" y="5793296"/>
              <a:ext cx="795333" cy="56875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20D6188-C181-71B7-7DA1-ABDF9DDD5233}"/>
                </a:ext>
              </a:extLst>
            </p:cNvPr>
            <p:cNvSpPr txBox="1"/>
            <p:nvPr/>
          </p:nvSpPr>
          <p:spPr>
            <a:xfrm rot="16200000">
              <a:off x="6097479" y="6080807"/>
              <a:ext cx="1032655" cy="276999"/>
            </a:xfrm>
            <a:prstGeom prst="rect">
              <a:avLst/>
            </a:prstGeom>
            <a:noFill/>
          </p:spPr>
          <p:txBody>
            <a:bodyPr wrap="none" rtlCol="0">
              <a:spAutoFit/>
            </a:bodyPr>
            <a:lstStyle/>
            <a:p>
              <a:r>
                <a:rPr lang="en-US" sz="1200" dirty="0"/>
                <a:t>HCC78 (CCLE)</a:t>
              </a:r>
            </a:p>
          </p:txBody>
        </p:sp>
        <p:sp>
          <p:nvSpPr>
            <p:cNvPr id="45" name="TextBox 44">
              <a:extLst>
                <a:ext uri="{FF2B5EF4-FFF2-40B4-BE49-F238E27FC236}">
                  <a16:creationId xmlns:a16="http://schemas.microsoft.com/office/drawing/2014/main" id="{BB6C8676-B438-3F54-7AD3-71FEFBD0277F}"/>
                </a:ext>
              </a:extLst>
            </p:cNvPr>
            <p:cNvSpPr txBox="1"/>
            <p:nvPr/>
          </p:nvSpPr>
          <p:spPr>
            <a:xfrm rot="16200000">
              <a:off x="5643516" y="6104349"/>
              <a:ext cx="1037463" cy="276999"/>
            </a:xfrm>
            <a:prstGeom prst="rect">
              <a:avLst/>
            </a:prstGeom>
            <a:noFill/>
          </p:spPr>
          <p:txBody>
            <a:bodyPr wrap="none" rtlCol="0">
              <a:spAutoFit/>
            </a:bodyPr>
            <a:lstStyle/>
            <a:p>
              <a:r>
                <a:rPr lang="en-US" sz="1200" dirty="0"/>
                <a:t>HCC78 (PBLK)</a:t>
              </a:r>
            </a:p>
          </p:txBody>
        </p:sp>
        <p:sp>
          <p:nvSpPr>
            <p:cNvPr id="48" name="Rectangle 47">
              <a:extLst>
                <a:ext uri="{FF2B5EF4-FFF2-40B4-BE49-F238E27FC236}">
                  <a16:creationId xmlns:a16="http://schemas.microsoft.com/office/drawing/2014/main" id="{0598CFA4-B0D2-80BA-7CCD-95084E3E84AD}"/>
                </a:ext>
              </a:extLst>
            </p:cNvPr>
            <p:cNvSpPr/>
            <p:nvPr/>
          </p:nvSpPr>
          <p:spPr>
            <a:xfrm>
              <a:off x="5053653" y="5758694"/>
              <a:ext cx="795333" cy="612061"/>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FC1F20F-273A-F48E-4DD8-6FB6B2396254}"/>
                </a:ext>
              </a:extLst>
            </p:cNvPr>
            <p:cNvSpPr txBox="1"/>
            <p:nvPr/>
          </p:nvSpPr>
          <p:spPr>
            <a:xfrm rot="16200000">
              <a:off x="5177516" y="6043937"/>
              <a:ext cx="1106393" cy="276999"/>
            </a:xfrm>
            <a:prstGeom prst="rect">
              <a:avLst/>
            </a:prstGeom>
            <a:noFill/>
          </p:spPr>
          <p:txBody>
            <a:bodyPr wrap="none" rtlCol="0">
              <a:spAutoFit/>
            </a:bodyPr>
            <a:lstStyle/>
            <a:p>
              <a:r>
                <a:rPr lang="en-US" sz="1200" dirty="0"/>
                <a:t>HTB178 (CCLE)</a:t>
              </a:r>
            </a:p>
          </p:txBody>
        </p:sp>
        <p:sp>
          <p:nvSpPr>
            <p:cNvPr id="47" name="TextBox 46">
              <a:extLst>
                <a:ext uri="{FF2B5EF4-FFF2-40B4-BE49-F238E27FC236}">
                  <a16:creationId xmlns:a16="http://schemas.microsoft.com/office/drawing/2014/main" id="{894D1459-1516-CB19-8554-52CD24BA78B8}"/>
                </a:ext>
              </a:extLst>
            </p:cNvPr>
            <p:cNvSpPr txBox="1"/>
            <p:nvPr/>
          </p:nvSpPr>
          <p:spPr>
            <a:xfrm rot="16200000">
              <a:off x="4723553" y="6067479"/>
              <a:ext cx="1111202" cy="276999"/>
            </a:xfrm>
            <a:prstGeom prst="rect">
              <a:avLst/>
            </a:prstGeom>
            <a:noFill/>
          </p:spPr>
          <p:txBody>
            <a:bodyPr wrap="none" rtlCol="0">
              <a:spAutoFit/>
            </a:bodyPr>
            <a:lstStyle/>
            <a:p>
              <a:r>
                <a:rPr lang="en-US" sz="1200" dirty="0"/>
                <a:t>HTB178 (PBLK)</a:t>
              </a:r>
            </a:p>
          </p:txBody>
        </p:sp>
        <p:sp>
          <p:nvSpPr>
            <p:cNvPr id="51" name="Rectangle 50">
              <a:extLst>
                <a:ext uri="{FF2B5EF4-FFF2-40B4-BE49-F238E27FC236}">
                  <a16:creationId xmlns:a16="http://schemas.microsoft.com/office/drawing/2014/main" id="{E57E03E2-4EA9-477D-9539-1D2FE16B75EF}"/>
                </a:ext>
              </a:extLst>
            </p:cNvPr>
            <p:cNvSpPr/>
            <p:nvPr/>
          </p:nvSpPr>
          <p:spPr>
            <a:xfrm>
              <a:off x="4222424" y="5629239"/>
              <a:ext cx="795333" cy="612061"/>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95C29C5-96F0-2E39-9033-53CDBF7BB158}"/>
                </a:ext>
              </a:extLst>
            </p:cNvPr>
            <p:cNvSpPr txBox="1"/>
            <p:nvPr/>
          </p:nvSpPr>
          <p:spPr>
            <a:xfrm rot="16200000">
              <a:off x="4361728" y="5884591"/>
              <a:ext cx="952312" cy="276999"/>
            </a:xfrm>
            <a:prstGeom prst="rect">
              <a:avLst/>
            </a:prstGeom>
            <a:noFill/>
          </p:spPr>
          <p:txBody>
            <a:bodyPr wrap="none" rtlCol="0">
              <a:spAutoFit/>
            </a:bodyPr>
            <a:lstStyle/>
            <a:p>
              <a:r>
                <a:rPr lang="en-US" sz="1200" dirty="0"/>
                <a:t>DV90 (CCLE)</a:t>
              </a:r>
            </a:p>
          </p:txBody>
        </p:sp>
        <p:sp>
          <p:nvSpPr>
            <p:cNvPr id="53" name="TextBox 52">
              <a:extLst>
                <a:ext uri="{FF2B5EF4-FFF2-40B4-BE49-F238E27FC236}">
                  <a16:creationId xmlns:a16="http://schemas.microsoft.com/office/drawing/2014/main" id="{BD784374-CBC7-DB10-0931-6494053C964B}"/>
                </a:ext>
              </a:extLst>
            </p:cNvPr>
            <p:cNvSpPr txBox="1"/>
            <p:nvPr/>
          </p:nvSpPr>
          <p:spPr>
            <a:xfrm rot="16200000">
              <a:off x="3907765" y="5908133"/>
              <a:ext cx="957121" cy="276999"/>
            </a:xfrm>
            <a:prstGeom prst="rect">
              <a:avLst/>
            </a:prstGeom>
            <a:noFill/>
          </p:spPr>
          <p:txBody>
            <a:bodyPr wrap="none" rtlCol="0">
              <a:spAutoFit/>
            </a:bodyPr>
            <a:lstStyle/>
            <a:p>
              <a:r>
                <a:rPr lang="en-US" sz="1200" dirty="0"/>
                <a:t>DV90 (PBLK)</a:t>
              </a:r>
            </a:p>
          </p:txBody>
        </p:sp>
        <p:sp>
          <p:nvSpPr>
            <p:cNvPr id="54" name="Rectangle 53">
              <a:extLst>
                <a:ext uri="{FF2B5EF4-FFF2-40B4-BE49-F238E27FC236}">
                  <a16:creationId xmlns:a16="http://schemas.microsoft.com/office/drawing/2014/main" id="{60D33CB9-B821-8447-FB40-DC0AA5B7216E}"/>
                </a:ext>
              </a:extLst>
            </p:cNvPr>
            <p:cNvSpPr/>
            <p:nvPr/>
          </p:nvSpPr>
          <p:spPr>
            <a:xfrm>
              <a:off x="3345873" y="5432750"/>
              <a:ext cx="795333" cy="70897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316AB32F-4615-19E7-1E1C-2D97BA858113}"/>
                </a:ext>
              </a:extLst>
            </p:cNvPr>
            <p:cNvSpPr txBox="1"/>
            <p:nvPr/>
          </p:nvSpPr>
          <p:spPr>
            <a:xfrm rot="16200000">
              <a:off x="3371704" y="5755155"/>
              <a:ext cx="1159292" cy="276999"/>
            </a:xfrm>
            <a:prstGeom prst="rect">
              <a:avLst/>
            </a:prstGeom>
            <a:noFill/>
          </p:spPr>
          <p:txBody>
            <a:bodyPr wrap="none" rtlCol="0">
              <a:spAutoFit/>
            </a:bodyPr>
            <a:lstStyle/>
            <a:p>
              <a:r>
                <a:rPr lang="en-US" sz="1200" dirty="0"/>
                <a:t>CRL5868 (CCLE)</a:t>
              </a:r>
            </a:p>
          </p:txBody>
        </p:sp>
        <p:sp>
          <p:nvSpPr>
            <p:cNvPr id="56" name="TextBox 55">
              <a:extLst>
                <a:ext uri="{FF2B5EF4-FFF2-40B4-BE49-F238E27FC236}">
                  <a16:creationId xmlns:a16="http://schemas.microsoft.com/office/drawing/2014/main" id="{F5D89BF9-69A2-1D96-49AF-42150691BAE0}"/>
                </a:ext>
              </a:extLst>
            </p:cNvPr>
            <p:cNvSpPr txBox="1"/>
            <p:nvPr/>
          </p:nvSpPr>
          <p:spPr>
            <a:xfrm rot="16200000">
              <a:off x="2917742" y="5778697"/>
              <a:ext cx="1164101" cy="276999"/>
            </a:xfrm>
            <a:prstGeom prst="rect">
              <a:avLst/>
            </a:prstGeom>
            <a:noFill/>
          </p:spPr>
          <p:txBody>
            <a:bodyPr wrap="none" rtlCol="0">
              <a:spAutoFit/>
            </a:bodyPr>
            <a:lstStyle/>
            <a:p>
              <a:r>
                <a:rPr lang="en-US" sz="1200" dirty="0"/>
                <a:t>CRL5868 (PBLK)</a:t>
              </a:r>
            </a:p>
          </p:txBody>
        </p:sp>
        <p:sp>
          <p:nvSpPr>
            <p:cNvPr id="57" name="Rectangle 56">
              <a:extLst>
                <a:ext uri="{FF2B5EF4-FFF2-40B4-BE49-F238E27FC236}">
                  <a16:creationId xmlns:a16="http://schemas.microsoft.com/office/drawing/2014/main" id="{3C5B93DB-ACDC-9CA1-6599-68BDAEF993BF}"/>
                </a:ext>
              </a:extLst>
            </p:cNvPr>
            <p:cNvSpPr/>
            <p:nvPr/>
          </p:nvSpPr>
          <p:spPr>
            <a:xfrm>
              <a:off x="2477836" y="5706042"/>
              <a:ext cx="795333" cy="877638"/>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59A622F-21E2-9848-48CC-E42DAC2A5614}"/>
                </a:ext>
              </a:extLst>
            </p:cNvPr>
            <p:cNvSpPr txBox="1"/>
            <p:nvPr/>
          </p:nvSpPr>
          <p:spPr>
            <a:xfrm rot="16200000">
              <a:off x="2591967" y="6035234"/>
              <a:ext cx="941283" cy="276999"/>
            </a:xfrm>
            <a:prstGeom prst="rect">
              <a:avLst/>
            </a:prstGeom>
            <a:noFill/>
          </p:spPr>
          <p:txBody>
            <a:bodyPr wrap="none" rtlCol="0">
              <a:spAutoFit/>
            </a:bodyPr>
            <a:lstStyle/>
            <a:p>
              <a:r>
                <a:rPr lang="en-US" sz="1200" dirty="0"/>
                <a:t>A549 (CCLE)</a:t>
              </a:r>
            </a:p>
          </p:txBody>
        </p:sp>
        <p:sp>
          <p:nvSpPr>
            <p:cNvPr id="50" name="TextBox 49">
              <a:extLst>
                <a:ext uri="{FF2B5EF4-FFF2-40B4-BE49-F238E27FC236}">
                  <a16:creationId xmlns:a16="http://schemas.microsoft.com/office/drawing/2014/main" id="{B4C84EDE-F0BF-E0E1-FFED-97E17B2C3E87}"/>
                </a:ext>
              </a:extLst>
            </p:cNvPr>
            <p:cNvSpPr txBox="1"/>
            <p:nvPr/>
          </p:nvSpPr>
          <p:spPr>
            <a:xfrm rot="16200000">
              <a:off x="2172470" y="6256003"/>
              <a:ext cx="877163" cy="461665"/>
            </a:xfrm>
            <a:prstGeom prst="rect">
              <a:avLst/>
            </a:prstGeom>
            <a:noFill/>
          </p:spPr>
          <p:txBody>
            <a:bodyPr wrap="none" rtlCol="0">
              <a:spAutoFit/>
            </a:bodyPr>
            <a:lstStyle/>
            <a:p>
              <a:pPr algn="r"/>
              <a:r>
                <a:rPr lang="en-US" sz="1200" dirty="0"/>
                <a:t>A549</a:t>
              </a:r>
            </a:p>
            <a:p>
              <a:pPr algn="r"/>
              <a:r>
                <a:rPr lang="en-US" sz="1200" dirty="0"/>
                <a:t>CCL-185-IG</a:t>
              </a:r>
            </a:p>
          </p:txBody>
        </p:sp>
        <p:sp>
          <p:nvSpPr>
            <p:cNvPr id="58" name="TextBox 57">
              <a:extLst>
                <a:ext uri="{FF2B5EF4-FFF2-40B4-BE49-F238E27FC236}">
                  <a16:creationId xmlns:a16="http://schemas.microsoft.com/office/drawing/2014/main" id="{97F527F3-2242-33EE-1E23-E6AA58E22A7C}"/>
                </a:ext>
              </a:extLst>
            </p:cNvPr>
            <p:cNvSpPr txBox="1"/>
            <p:nvPr/>
          </p:nvSpPr>
          <p:spPr>
            <a:xfrm rot="16200000">
              <a:off x="2323485" y="5731940"/>
              <a:ext cx="585417" cy="276999"/>
            </a:xfrm>
            <a:prstGeom prst="rect">
              <a:avLst/>
            </a:prstGeom>
            <a:noFill/>
          </p:spPr>
          <p:txBody>
            <a:bodyPr wrap="none" rtlCol="0">
              <a:spAutoFit/>
            </a:bodyPr>
            <a:lstStyle/>
            <a:p>
              <a:r>
                <a:rPr lang="en-US" sz="1200" dirty="0"/>
                <a:t>(PBLK)</a:t>
              </a:r>
            </a:p>
          </p:txBody>
        </p:sp>
      </p:grpSp>
    </p:spTree>
    <p:extLst>
      <p:ext uri="{BB962C8B-B14F-4D97-AF65-F5344CB8AC3E}">
        <p14:creationId xmlns:p14="http://schemas.microsoft.com/office/powerpoint/2010/main" val="656566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894A977-C800-2D24-7631-7C804AEC446A}"/>
              </a:ext>
            </a:extLst>
          </p:cNvPr>
          <p:cNvGrpSpPr/>
          <p:nvPr/>
        </p:nvGrpSpPr>
        <p:grpSpPr>
          <a:xfrm>
            <a:off x="-8728" y="991690"/>
            <a:ext cx="6114484" cy="3838603"/>
            <a:chOff x="43272" y="1862547"/>
            <a:chExt cx="6114484" cy="3838603"/>
          </a:xfrm>
        </p:grpSpPr>
        <p:pic>
          <p:nvPicPr>
            <p:cNvPr id="5" name="Picture 4">
              <a:extLst>
                <a:ext uri="{FF2B5EF4-FFF2-40B4-BE49-F238E27FC236}">
                  <a16:creationId xmlns:a16="http://schemas.microsoft.com/office/drawing/2014/main" id="{818C4436-E627-D021-57E5-6712253213F2}"/>
                </a:ext>
              </a:extLst>
            </p:cNvPr>
            <p:cNvPicPr>
              <a:picLocks noChangeAspect="1"/>
            </p:cNvPicPr>
            <p:nvPr/>
          </p:nvPicPr>
          <p:blipFill rotWithShape="1">
            <a:blip r:embed="rId3"/>
            <a:srcRect t="13518" b="41918"/>
            <a:stretch/>
          </p:blipFill>
          <p:spPr>
            <a:xfrm>
              <a:off x="169812" y="2039263"/>
              <a:ext cx="5987944" cy="2068268"/>
            </a:xfrm>
            <a:prstGeom prst="rect">
              <a:avLst/>
            </a:prstGeom>
          </p:spPr>
        </p:pic>
        <p:sp>
          <p:nvSpPr>
            <p:cNvPr id="7" name="TextBox 6">
              <a:extLst>
                <a:ext uri="{FF2B5EF4-FFF2-40B4-BE49-F238E27FC236}">
                  <a16:creationId xmlns:a16="http://schemas.microsoft.com/office/drawing/2014/main" id="{4BD54469-E3CB-A171-3FE0-62F0146BA06B}"/>
                </a:ext>
              </a:extLst>
            </p:cNvPr>
            <p:cNvSpPr txBox="1"/>
            <p:nvPr/>
          </p:nvSpPr>
          <p:spPr>
            <a:xfrm>
              <a:off x="43272" y="1862547"/>
              <a:ext cx="421910" cy="584775"/>
            </a:xfrm>
            <a:prstGeom prst="rect">
              <a:avLst/>
            </a:prstGeom>
            <a:noFill/>
          </p:spPr>
          <p:txBody>
            <a:bodyPr wrap="none" rtlCol="0">
              <a:spAutoFit/>
            </a:bodyPr>
            <a:lstStyle/>
            <a:p>
              <a:r>
                <a:rPr lang="en-US" sz="3200" dirty="0"/>
                <a:t>A</a:t>
              </a:r>
            </a:p>
          </p:txBody>
        </p:sp>
        <p:sp>
          <p:nvSpPr>
            <p:cNvPr id="18" name="TextBox 17">
              <a:extLst>
                <a:ext uri="{FF2B5EF4-FFF2-40B4-BE49-F238E27FC236}">
                  <a16:creationId xmlns:a16="http://schemas.microsoft.com/office/drawing/2014/main" id="{9D480223-0E37-D002-5B80-E3AF660BD1CF}"/>
                </a:ext>
              </a:extLst>
            </p:cNvPr>
            <p:cNvSpPr txBox="1"/>
            <p:nvPr/>
          </p:nvSpPr>
          <p:spPr>
            <a:xfrm rot="16200000">
              <a:off x="644412" y="4050260"/>
              <a:ext cx="1687090" cy="276999"/>
            </a:xfrm>
            <a:prstGeom prst="rect">
              <a:avLst/>
            </a:prstGeom>
            <a:solidFill>
              <a:schemeClr val="bg1"/>
            </a:solidFill>
          </p:spPr>
          <p:txBody>
            <a:bodyPr wrap="square" rtlCol="0">
              <a:spAutoFit/>
            </a:bodyPr>
            <a:lstStyle/>
            <a:p>
              <a:r>
                <a:rPr lang="en-US" sz="1200" dirty="0"/>
                <a:t>A549/CCL-185-IG (PBLK)</a:t>
              </a:r>
            </a:p>
          </p:txBody>
        </p:sp>
        <p:sp>
          <p:nvSpPr>
            <p:cNvPr id="19" name="TextBox 18">
              <a:extLst>
                <a:ext uri="{FF2B5EF4-FFF2-40B4-BE49-F238E27FC236}">
                  <a16:creationId xmlns:a16="http://schemas.microsoft.com/office/drawing/2014/main" id="{49F71203-CDEB-BC00-E3E6-D4E0E16424E7}"/>
                </a:ext>
              </a:extLst>
            </p:cNvPr>
            <p:cNvSpPr txBox="1"/>
            <p:nvPr/>
          </p:nvSpPr>
          <p:spPr>
            <a:xfrm rot="16200000">
              <a:off x="1242902" y="4023650"/>
              <a:ext cx="941283" cy="276999"/>
            </a:xfrm>
            <a:prstGeom prst="rect">
              <a:avLst/>
            </a:prstGeom>
            <a:solidFill>
              <a:schemeClr val="bg1"/>
            </a:solidFill>
          </p:spPr>
          <p:txBody>
            <a:bodyPr wrap="none" rtlCol="0">
              <a:spAutoFit/>
            </a:bodyPr>
            <a:lstStyle/>
            <a:p>
              <a:r>
                <a:rPr lang="en-US" sz="1200" dirty="0"/>
                <a:t>A549 (CCLE)</a:t>
              </a:r>
            </a:p>
          </p:txBody>
        </p:sp>
        <p:sp>
          <p:nvSpPr>
            <p:cNvPr id="20" name="TextBox 19">
              <a:extLst>
                <a:ext uri="{FF2B5EF4-FFF2-40B4-BE49-F238E27FC236}">
                  <a16:creationId xmlns:a16="http://schemas.microsoft.com/office/drawing/2014/main" id="{52A60A1C-8E60-3B96-550C-948E10093238}"/>
                </a:ext>
              </a:extLst>
            </p:cNvPr>
            <p:cNvSpPr txBox="1"/>
            <p:nvPr/>
          </p:nvSpPr>
          <p:spPr>
            <a:xfrm rot="16200000">
              <a:off x="5049402" y="3665340"/>
              <a:ext cx="1159292" cy="276999"/>
            </a:xfrm>
            <a:prstGeom prst="rect">
              <a:avLst/>
            </a:prstGeom>
            <a:solidFill>
              <a:schemeClr val="bg1"/>
            </a:solidFill>
          </p:spPr>
          <p:txBody>
            <a:bodyPr wrap="none" rtlCol="0">
              <a:spAutoFit/>
            </a:bodyPr>
            <a:lstStyle/>
            <a:p>
              <a:r>
                <a:rPr lang="en-US" sz="1200" dirty="0"/>
                <a:t>CRL5868 (CCLE)</a:t>
              </a:r>
            </a:p>
          </p:txBody>
        </p:sp>
        <p:sp>
          <p:nvSpPr>
            <p:cNvPr id="21" name="TextBox 20">
              <a:extLst>
                <a:ext uri="{FF2B5EF4-FFF2-40B4-BE49-F238E27FC236}">
                  <a16:creationId xmlns:a16="http://schemas.microsoft.com/office/drawing/2014/main" id="{B8D7C009-4D88-04E6-28F0-F65044C118D3}"/>
                </a:ext>
              </a:extLst>
            </p:cNvPr>
            <p:cNvSpPr txBox="1"/>
            <p:nvPr/>
          </p:nvSpPr>
          <p:spPr>
            <a:xfrm rot="16200000">
              <a:off x="4821866" y="3662755"/>
              <a:ext cx="1164101" cy="276999"/>
            </a:xfrm>
            <a:prstGeom prst="rect">
              <a:avLst/>
            </a:prstGeom>
            <a:solidFill>
              <a:schemeClr val="bg1"/>
            </a:solidFill>
          </p:spPr>
          <p:txBody>
            <a:bodyPr wrap="none" rtlCol="0">
              <a:spAutoFit/>
            </a:bodyPr>
            <a:lstStyle/>
            <a:p>
              <a:r>
                <a:rPr lang="en-US" sz="1200" dirty="0"/>
                <a:t>CRL5868 (PBLK)</a:t>
              </a:r>
            </a:p>
          </p:txBody>
        </p:sp>
        <p:sp>
          <p:nvSpPr>
            <p:cNvPr id="22" name="TextBox 21">
              <a:extLst>
                <a:ext uri="{FF2B5EF4-FFF2-40B4-BE49-F238E27FC236}">
                  <a16:creationId xmlns:a16="http://schemas.microsoft.com/office/drawing/2014/main" id="{1C773B4C-47E7-0ED8-A89F-2C9D86336914}"/>
                </a:ext>
              </a:extLst>
            </p:cNvPr>
            <p:cNvSpPr txBox="1"/>
            <p:nvPr/>
          </p:nvSpPr>
          <p:spPr>
            <a:xfrm rot="16200000">
              <a:off x="4697152" y="3758262"/>
              <a:ext cx="952312" cy="276999"/>
            </a:xfrm>
            <a:prstGeom prst="rect">
              <a:avLst/>
            </a:prstGeom>
            <a:solidFill>
              <a:schemeClr val="bg1"/>
            </a:solidFill>
          </p:spPr>
          <p:txBody>
            <a:bodyPr wrap="none" rtlCol="0">
              <a:spAutoFit/>
            </a:bodyPr>
            <a:lstStyle/>
            <a:p>
              <a:r>
                <a:rPr lang="en-US" sz="1200" dirty="0"/>
                <a:t>DV90 (CCLE)</a:t>
              </a:r>
            </a:p>
          </p:txBody>
        </p:sp>
        <p:sp>
          <p:nvSpPr>
            <p:cNvPr id="23" name="TextBox 22">
              <a:extLst>
                <a:ext uri="{FF2B5EF4-FFF2-40B4-BE49-F238E27FC236}">
                  <a16:creationId xmlns:a16="http://schemas.microsoft.com/office/drawing/2014/main" id="{D4E61151-2830-5D51-D3DB-348B2929FE60}"/>
                </a:ext>
              </a:extLst>
            </p:cNvPr>
            <p:cNvSpPr txBox="1"/>
            <p:nvPr/>
          </p:nvSpPr>
          <p:spPr>
            <a:xfrm rot="16200000">
              <a:off x="4487033" y="3755677"/>
              <a:ext cx="957121" cy="276999"/>
            </a:xfrm>
            <a:prstGeom prst="rect">
              <a:avLst/>
            </a:prstGeom>
            <a:solidFill>
              <a:schemeClr val="bg1"/>
            </a:solidFill>
          </p:spPr>
          <p:txBody>
            <a:bodyPr wrap="none" rtlCol="0">
              <a:spAutoFit/>
            </a:bodyPr>
            <a:lstStyle/>
            <a:p>
              <a:r>
                <a:rPr lang="en-US" sz="1200" dirty="0"/>
                <a:t>DV90 (PBLK)</a:t>
              </a:r>
            </a:p>
          </p:txBody>
        </p:sp>
        <p:sp>
          <p:nvSpPr>
            <p:cNvPr id="24" name="TextBox 23">
              <a:extLst>
                <a:ext uri="{FF2B5EF4-FFF2-40B4-BE49-F238E27FC236}">
                  <a16:creationId xmlns:a16="http://schemas.microsoft.com/office/drawing/2014/main" id="{5309FE00-B832-48F7-68BD-8A96F2A3C9D7}"/>
                </a:ext>
              </a:extLst>
            </p:cNvPr>
            <p:cNvSpPr txBox="1"/>
            <p:nvPr/>
          </p:nvSpPr>
          <p:spPr>
            <a:xfrm rot="16200000">
              <a:off x="2000376" y="3868206"/>
              <a:ext cx="1106393" cy="276999"/>
            </a:xfrm>
            <a:prstGeom prst="rect">
              <a:avLst/>
            </a:prstGeom>
            <a:solidFill>
              <a:schemeClr val="bg1"/>
            </a:solidFill>
          </p:spPr>
          <p:txBody>
            <a:bodyPr wrap="none" rtlCol="0">
              <a:spAutoFit/>
            </a:bodyPr>
            <a:lstStyle/>
            <a:p>
              <a:r>
                <a:rPr lang="en-US" sz="1200" dirty="0"/>
                <a:t>HTB178 (CCLE)</a:t>
              </a:r>
            </a:p>
          </p:txBody>
        </p:sp>
        <p:sp>
          <p:nvSpPr>
            <p:cNvPr id="25" name="TextBox 24">
              <a:extLst>
                <a:ext uri="{FF2B5EF4-FFF2-40B4-BE49-F238E27FC236}">
                  <a16:creationId xmlns:a16="http://schemas.microsoft.com/office/drawing/2014/main" id="{02F1202B-2ACE-43C2-BBA2-BF3E85C86FF9}"/>
                </a:ext>
              </a:extLst>
            </p:cNvPr>
            <p:cNvSpPr txBox="1"/>
            <p:nvPr/>
          </p:nvSpPr>
          <p:spPr>
            <a:xfrm rot="16200000">
              <a:off x="1790255" y="3874330"/>
              <a:ext cx="1111202" cy="276999"/>
            </a:xfrm>
            <a:prstGeom prst="rect">
              <a:avLst/>
            </a:prstGeom>
            <a:solidFill>
              <a:schemeClr val="bg1"/>
            </a:solidFill>
          </p:spPr>
          <p:txBody>
            <a:bodyPr wrap="none" rtlCol="0">
              <a:spAutoFit/>
            </a:bodyPr>
            <a:lstStyle/>
            <a:p>
              <a:r>
                <a:rPr lang="en-US" sz="1200" dirty="0"/>
                <a:t>HTB178 (PBLK)</a:t>
              </a:r>
            </a:p>
          </p:txBody>
        </p:sp>
        <p:sp>
          <p:nvSpPr>
            <p:cNvPr id="26" name="TextBox 25">
              <a:extLst>
                <a:ext uri="{FF2B5EF4-FFF2-40B4-BE49-F238E27FC236}">
                  <a16:creationId xmlns:a16="http://schemas.microsoft.com/office/drawing/2014/main" id="{41247393-6D1C-C104-A335-2731FCD3D623}"/>
                </a:ext>
              </a:extLst>
            </p:cNvPr>
            <p:cNvSpPr txBox="1"/>
            <p:nvPr/>
          </p:nvSpPr>
          <p:spPr>
            <a:xfrm rot="16200000">
              <a:off x="2584077" y="3570426"/>
              <a:ext cx="856325" cy="276999"/>
            </a:xfrm>
            <a:prstGeom prst="rect">
              <a:avLst/>
            </a:prstGeom>
            <a:solidFill>
              <a:schemeClr val="bg1"/>
            </a:solidFill>
          </p:spPr>
          <p:txBody>
            <a:bodyPr wrap="none" rtlCol="0">
              <a:spAutoFit/>
            </a:bodyPr>
            <a:lstStyle/>
            <a:p>
              <a:r>
                <a:rPr lang="en-US" sz="1200" dirty="0"/>
                <a:t>PC9 (CCLE)</a:t>
              </a:r>
            </a:p>
          </p:txBody>
        </p:sp>
        <p:sp>
          <p:nvSpPr>
            <p:cNvPr id="27" name="TextBox 26">
              <a:extLst>
                <a:ext uri="{FF2B5EF4-FFF2-40B4-BE49-F238E27FC236}">
                  <a16:creationId xmlns:a16="http://schemas.microsoft.com/office/drawing/2014/main" id="{80F6F35E-3E9F-3EC1-D9A5-271E42CF40A6}"/>
                </a:ext>
              </a:extLst>
            </p:cNvPr>
            <p:cNvSpPr txBox="1"/>
            <p:nvPr/>
          </p:nvSpPr>
          <p:spPr>
            <a:xfrm rot="16200000">
              <a:off x="2375787" y="3566876"/>
              <a:ext cx="861133" cy="276999"/>
            </a:xfrm>
            <a:prstGeom prst="rect">
              <a:avLst/>
            </a:prstGeom>
            <a:solidFill>
              <a:schemeClr val="bg1"/>
            </a:solidFill>
          </p:spPr>
          <p:txBody>
            <a:bodyPr wrap="none" rtlCol="0">
              <a:spAutoFit/>
            </a:bodyPr>
            <a:lstStyle/>
            <a:p>
              <a:r>
                <a:rPr lang="en-US" sz="1200" dirty="0"/>
                <a:t>PC9 (PBLK)</a:t>
              </a:r>
            </a:p>
          </p:txBody>
        </p:sp>
        <p:sp>
          <p:nvSpPr>
            <p:cNvPr id="28" name="TextBox 27">
              <a:extLst>
                <a:ext uri="{FF2B5EF4-FFF2-40B4-BE49-F238E27FC236}">
                  <a16:creationId xmlns:a16="http://schemas.microsoft.com/office/drawing/2014/main" id="{A52CC0A4-0E41-3543-984E-D68809D71665}"/>
                </a:ext>
              </a:extLst>
            </p:cNvPr>
            <p:cNvSpPr txBox="1"/>
            <p:nvPr/>
          </p:nvSpPr>
          <p:spPr>
            <a:xfrm rot="16200000">
              <a:off x="2916818" y="3889128"/>
              <a:ext cx="1032655" cy="276999"/>
            </a:xfrm>
            <a:prstGeom prst="rect">
              <a:avLst/>
            </a:prstGeom>
            <a:solidFill>
              <a:schemeClr val="bg1"/>
            </a:solidFill>
          </p:spPr>
          <p:txBody>
            <a:bodyPr wrap="none" rtlCol="0">
              <a:spAutoFit/>
            </a:bodyPr>
            <a:lstStyle/>
            <a:p>
              <a:r>
                <a:rPr lang="en-US" sz="1200" dirty="0"/>
                <a:t>HCC78 (CCLE)</a:t>
              </a:r>
            </a:p>
          </p:txBody>
        </p:sp>
        <p:sp>
          <p:nvSpPr>
            <p:cNvPr id="29" name="TextBox 28">
              <a:extLst>
                <a:ext uri="{FF2B5EF4-FFF2-40B4-BE49-F238E27FC236}">
                  <a16:creationId xmlns:a16="http://schemas.microsoft.com/office/drawing/2014/main" id="{10881DEA-CD9F-999E-C799-F3425F787E98}"/>
                </a:ext>
              </a:extLst>
            </p:cNvPr>
            <p:cNvSpPr txBox="1"/>
            <p:nvPr/>
          </p:nvSpPr>
          <p:spPr>
            <a:xfrm rot="16200000">
              <a:off x="2706697" y="3886543"/>
              <a:ext cx="1037463" cy="276999"/>
            </a:xfrm>
            <a:prstGeom prst="rect">
              <a:avLst/>
            </a:prstGeom>
            <a:solidFill>
              <a:schemeClr val="bg1"/>
            </a:solidFill>
          </p:spPr>
          <p:txBody>
            <a:bodyPr wrap="none" rtlCol="0">
              <a:spAutoFit/>
            </a:bodyPr>
            <a:lstStyle/>
            <a:p>
              <a:r>
                <a:rPr lang="en-US" sz="1200" dirty="0"/>
                <a:t>HCC78 (PBLK)</a:t>
              </a:r>
            </a:p>
          </p:txBody>
        </p:sp>
        <p:sp>
          <p:nvSpPr>
            <p:cNvPr id="30" name="TextBox 29">
              <a:extLst>
                <a:ext uri="{FF2B5EF4-FFF2-40B4-BE49-F238E27FC236}">
                  <a16:creationId xmlns:a16="http://schemas.microsoft.com/office/drawing/2014/main" id="{73B06527-0F80-60F6-D266-6C5626CFF664}"/>
                </a:ext>
              </a:extLst>
            </p:cNvPr>
            <p:cNvSpPr txBox="1"/>
            <p:nvPr/>
          </p:nvSpPr>
          <p:spPr>
            <a:xfrm rot="16200000">
              <a:off x="1137159" y="4775974"/>
              <a:ext cx="1573353" cy="276999"/>
            </a:xfrm>
            <a:prstGeom prst="rect">
              <a:avLst/>
            </a:prstGeom>
            <a:solidFill>
              <a:schemeClr val="bg1"/>
            </a:solidFill>
          </p:spPr>
          <p:txBody>
            <a:bodyPr wrap="square" rtlCol="0">
              <a:spAutoFit/>
            </a:bodyPr>
            <a:lstStyle/>
            <a:p>
              <a:r>
                <a:rPr lang="en-US" sz="1200" dirty="0"/>
                <a:t>A549 cls 2 (Tian 2019)</a:t>
              </a:r>
            </a:p>
          </p:txBody>
        </p:sp>
        <p:sp>
          <p:nvSpPr>
            <p:cNvPr id="31" name="TextBox 30">
              <a:extLst>
                <a:ext uri="{FF2B5EF4-FFF2-40B4-BE49-F238E27FC236}">
                  <a16:creationId xmlns:a16="http://schemas.microsoft.com/office/drawing/2014/main" id="{272FB8B1-7243-05F5-9D3F-4E6A8FE426D7}"/>
                </a:ext>
              </a:extLst>
            </p:cNvPr>
            <p:cNvSpPr txBox="1"/>
            <p:nvPr/>
          </p:nvSpPr>
          <p:spPr>
            <a:xfrm rot="16200000">
              <a:off x="1350843" y="4775974"/>
              <a:ext cx="1573353" cy="276999"/>
            </a:xfrm>
            <a:prstGeom prst="rect">
              <a:avLst/>
            </a:prstGeom>
            <a:solidFill>
              <a:schemeClr val="bg1"/>
            </a:solidFill>
          </p:spPr>
          <p:txBody>
            <a:bodyPr wrap="square" rtlCol="0">
              <a:spAutoFit/>
            </a:bodyPr>
            <a:lstStyle/>
            <a:p>
              <a:r>
                <a:rPr lang="en-US" sz="1200" dirty="0"/>
                <a:t>A549 cls 4 (Tian 2019)</a:t>
              </a:r>
            </a:p>
          </p:txBody>
        </p:sp>
        <p:sp>
          <p:nvSpPr>
            <p:cNvPr id="32" name="TextBox 31">
              <a:extLst>
                <a:ext uri="{FF2B5EF4-FFF2-40B4-BE49-F238E27FC236}">
                  <a16:creationId xmlns:a16="http://schemas.microsoft.com/office/drawing/2014/main" id="{9365F247-B99B-5ED2-8262-0FFC9DD6E087}"/>
                </a:ext>
              </a:extLst>
            </p:cNvPr>
            <p:cNvSpPr txBox="1"/>
            <p:nvPr/>
          </p:nvSpPr>
          <p:spPr>
            <a:xfrm rot="16200000">
              <a:off x="404570" y="4250736"/>
              <a:ext cx="1306783" cy="276999"/>
            </a:xfrm>
            <a:prstGeom prst="rect">
              <a:avLst/>
            </a:prstGeom>
            <a:solidFill>
              <a:schemeClr val="bg1"/>
            </a:solidFill>
          </p:spPr>
          <p:txBody>
            <a:bodyPr wrap="square" rtlCol="0">
              <a:spAutoFit/>
            </a:bodyPr>
            <a:lstStyle/>
            <a:p>
              <a:r>
                <a:rPr lang="en-US" sz="1200" dirty="0"/>
                <a:t>H838  (Tian 2019)</a:t>
              </a:r>
            </a:p>
          </p:txBody>
        </p:sp>
        <p:sp>
          <p:nvSpPr>
            <p:cNvPr id="33" name="TextBox 32">
              <a:extLst>
                <a:ext uri="{FF2B5EF4-FFF2-40B4-BE49-F238E27FC236}">
                  <a16:creationId xmlns:a16="http://schemas.microsoft.com/office/drawing/2014/main" id="{D706B0C0-1488-3624-90FB-BC81C0E0867C}"/>
                </a:ext>
              </a:extLst>
            </p:cNvPr>
            <p:cNvSpPr txBox="1"/>
            <p:nvPr/>
          </p:nvSpPr>
          <p:spPr>
            <a:xfrm rot="16200000">
              <a:off x="796617" y="4092114"/>
              <a:ext cx="947695" cy="276999"/>
            </a:xfrm>
            <a:prstGeom prst="rect">
              <a:avLst/>
            </a:prstGeom>
            <a:solidFill>
              <a:schemeClr val="bg1"/>
            </a:solidFill>
          </p:spPr>
          <p:txBody>
            <a:bodyPr wrap="none" rtlCol="0">
              <a:spAutoFit/>
            </a:bodyPr>
            <a:lstStyle/>
            <a:p>
              <a:r>
                <a:rPr lang="en-US" sz="1200" dirty="0"/>
                <a:t>H838 (CCLE)</a:t>
              </a:r>
            </a:p>
          </p:txBody>
        </p:sp>
        <p:sp>
          <p:nvSpPr>
            <p:cNvPr id="34" name="TextBox 33">
              <a:extLst>
                <a:ext uri="{FF2B5EF4-FFF2-40B4-BE49-F238E27FC236}">
                  <a16:creationId xmlns:a16="http://schemas.microsoft.com/office/drawing/2014/main" id="{6C9FAFA6-8FA0-67EA-5B07-F2D382FACB38}"/>
                </a:ext>
              </a:extLst>
            </p:cNvPr>
            <p:cNvSpPr txBox="1"/>
            <p:nvPr/>
          </p:nvSpPr>
          <p:spPr>
            <a:xfrm rot="16200000">
              <a:off x="2939338" y="4165300"/>
              <a:ext cx="1438790" cy="276999"/>
            </a:xfrm>
            <a:prstGeom prst="rect">
              <a:avLst/>
            </a:prstGeom>
            <a:solidFill>
              <a:schemeClr val="bg1"/>
            </a:solidFill>
          </p:spPr>
          <p:txBody>
            <a:bodyPr wrap="square" rtlCol="0">
              <a:spAutoFit/>
            </a:bodyPr>
            <a:lstStyle/>
            <a:p>
              <a:r>
                <a:rPr lang="en-US" sz="1200" dirty="0"/>
                <a:t>H2228  (Tian 2019)</a:t>
              </a:r>
            </a:p>
          </p:txBody>
        </p:sp>
        <p:sp>
          <p:nvSpPr>
            <p:cNvPr id="35" name="TextBox 34">
              <a:extLst>
                <a:ext uri="{FF2B5EF4-FFF2-40B4-BE49-F238E27FC236}">
                  <a16:creationId xmlns:a16="http://schemas.microsoft.com/office/drawing/2014/main" id="{43446117-00A1-AFA5-52CB-D568E8B0F8D7}"/>
                </a:ext>
              </a:extLst>
            </p:cNvPr>
            <p:cNvSpPr txBox="1"/>
            <p:nvPr/>
          </p:nvSpPr>
          <p:spPr>
            <a:xfrm rot="16200000">
              <a:off x="3327982" y="4038647"/>
              <a:ext cx="1093618" cy="276999"/>
            </a:xfrm>
            <a:prstGeom prst="rect">
              <a:avLst/>
            </a:prstGeom>
            <a:solidFill>
              <a:schemeClr val="bg1"/>
            </a:solidFill>
          </p:spPr>
          <p:txBody>
            <a:bodyPr wrap="square" rtlCol="0">
              <a:spAutoFit/>
            </a:bodyPr>
            <a:lstStyle/>
            <a:p>
              <a:r>
                <a:rPr lang="en-US" sz="1200" dirty="0"/>
                <a:t>H2228  (CCLE)</a:t>
              </a:r>
            </a:p>
          </p:txBody>
        </p:sp>
        <p:sp>
          <p:nvSpPr>
            <p:cNvPr id="36" name="TextBox 35">
              <a:extLst>
                <a:ext uri="{FF2B5EF4-FFF2-40B4-BE49-F238E27FC236}">
                  <a16:creationId xmlns:a16="http://schemas.microsoft.com/office/drawing/2014/main" id="{D769C780-C412-6A03-12F7-10BB008A9744}"/>
                </a:ext>
              </a:extLst>
            </p:cNvPr>
            <p:cNvSpPr txBox="1"/>
            <p:nvPr/>
          </p:nvSpPr>
          <p:spPr>
            <a:xfrm rot="16200000">
              <a:off x="3379815" y="4270807"/>
              <a:ext cx="1438790" cy="276999"/>
            </a:xfrm>
            <a:prstGeom prst="rect">
              <a:avLst/>
            </a:prstGeom>
            <a:solidFill>
              <a:schemeClr val="bg1"/>
            </a:solidFill>
          </p:spPr>
          <p:txBody>
            <a:bodyPr wrap="square" rtlCol="0">
              <a:spAutoFit/>
            </a:bodyPr>
            <a:lstStyle/>
            <a:p>
              <a:r>
                <a:rPr lang="en-US" sz="1200" dirty="0"/>
                <a:t>H1975  (Tian 2019)</a:t>
              </a:r>
            </a:p>
          </p:txBody>
        </p:sp>
        <p:sp>
          <p:nvSpPr>
            <p:cNvPr id="37" name="TextBox 36">
              <a:extLst>
                <a:ext uri="{FF2B5EF4-FFF2-40B4-BE49-F238E27FC236}">
                  <a16:creationId xmlns:a16="http://schemas.microsoft.com/office/drawing/2014/main" id="{CDC27C6D-413D-B2A5-5D08-31CE17AD6946}"/>
                </a:ext>
              </a:extLst>
            </p:cNvPr>
            <p:cNvSpPr txBox="1"/>
            <p:nvPr/>
          </p:nvSpPr>
          <p:spPr>
            <a:xfrm rot="16200000">
              <a:off x="3768459" y="4144154"/>
              <a:ext cx="1093618" cy="276999"/>
            </a:xfrm>
            <a:prstGeom prst="rect">
              <a:avLst/>
            </a:prstGeom>
            <a:solidFill>
              <a:schemeClr val="bg1"/>
            </a:solidFill>
          </p:spPr>
          <p:txBody>
            <a:bodyPr wrap="square" rtlCol="0">
              <a:spAutoFit/>
            </a:bodyPr>
            <a:lstStyle/>
            <a:p>
              <a:r>
                <a:rPr lang="en-US" sz="1200" dirty="0"/>
                <a:t>H1975  (CCLE)</a:t>
              </a:r>
            </a:p>
          </p:txBody>
        </p:sp>
        <p:sp>
          <p:nvSpPr>
            <p:cNvPr id="38" name="TextBox 37">
              <a:extLst>
                <a:ext uri="{FF2B5EF4-FFF2-40B4-BE49-F238E27FC236}">
                  <a16:creationId xmlns:a16="http://schemas.microsoft.com/office/drawing/2014/main" id="{7EDD573C-27D4-3C65-0685-9C0DEC41657A}"/>
                </a:ext>
              </a:extLst>
            </p:cNvPr>
            <p:cNvSpPr txBox="1"/>
            <p:nvPr/>
          </p:nvSpPr>
          <p:spPr>
            <a:xfrm rot="16200000">
              <a:off x="3799998" y="4287435"/>
              <a:ext cx="1472051" cy="276999"/>
            </a:xfrm>
            <a:prstGeom prst="rect">
              <a:avLst/>
            </a:prstGeom>
            <a:solidFill>
              <a:schemeClr val="bg1"/>
            </a:solidFill>
          </p:spPr>
          <p:txBody>
            <a:bodyPr wrap="square" rtlCol="0">
              <a:spAutoFit/>
            </a:bodyPr>
            <a:lstStyle/>
            <a:p>
              <a:r>
                <a:rPr lang="en-US" sz="1200" dirty="0"/>
                <a:t>HCC827  (Tian 2019)</a:t>
              </a:r>
            </a:p>
          </p:txBody>
        </p:sp>
        <p:sp>
          <p:nvSpPr>
            <p:cNvPr id="39" name="TextBox 38">
              <a:extLst>
                <a:ext uri="{FF2B5EF4-FFF2-40B4-BE49-F238E27FC236}">
                  <a16:creationId xmlns:a16="http://schemas.microsoft.com/office/drawing/2014/main" id="{854CF4B7-C066-9B5A-653A-913C18D25F70}"/>
                </a:ext>
              </a:extLst>
            </p:cNvPr>
            <p:cNvSpPr txBox="1"/>
            <p:nvPr/>
          </p:nvSpPr>
          <p:spPr>
            <a:xfrm rot="16200000">
              <a:off x="4161321" y="4133462"/>
              <a:ext cx="1164102" cy="276999"/>
            </a:xfrm>
            <a:prstGeom prst="rect">
              <a:avLst/>
            </a:prstGeom>
            <a:solidFill>
              <a:schemeClr val="bg1"/>
            </a:solidFill>
          </p:spPr>
          <p:txBody>
            <a:bodyPr wrap="square" rtlCol="0">
              <a:spAutoFit/>
            </a:bodyPr>
            <a:lstStyle/>
            <a:p>
              <a:r>
                <a:rPr lang="en-US" sz="1200" dirty="0"/>
                <a:t>HCC827  (CCLE)</a:t>
              </a:r>
            </a:p>
          </p:txBody>
        </p:sp>
      </p:grpSp>
      <p:grpSp>
        <p:nvGrpSpPr>
          <p:cNvPr id="16" name="Group 15">
            <a:extLst>
              <a:ext uri="{FF2B5EF4-FFF2-40B4-BE49-F238E27FC236}">
                <a16:creationId xmlns:a16="http://schemas.microsoft.com/office/drawing/2014/main" id="{ED56405A-8085-06D1-2F4C-A86DB29AA8A0}"/>
              </a:ext>
            </a:extLst>
          </p:cNvPr>
          <p:cNvGrpSpPr/>
          <p:nvPr/>
        </p:nvGrpSpPr>
        <p:grpSpPr>
          <a:xfrm>
            <a:off x="5754836" y="991689"/>
            <a:ext cx="4151164" cy="4424681"/>
            <a:chOff x="5441072" y="1862546"/>
            <a:chExt cx="4151164" cy="4424681"/>
          </a:xfrm>
        </p:grpSpPr>
        <p:pic>
          <p:nvPicPr>
            <p:cNvPr id="3" name="Picture 2">
              <a:extLst>
                <a:ext uri="{FF2B5EF4-FFF2-40B4-BE49-F238E27FC236}">
                  <a16:creationId xmlns:a16="http://schemas.microsoft.com/office/drawing/2014/main" id="{4D73494E-EC31-FD2C-7057-FC7A42764BB3}"/>
                </a:ext>
              </a:extLst>
            </p:cNvPr>
            <p:cNvPicPr>
              <a:picLocks noChangeAspect="1"/>
            </p:cNvPicPr>
            <p:nvPr/>
          </p:nvPicPr>
          <p:blipFill rotWithShape="1">
            <a:blip r:embed="rId4"/>
            <a:srcRect t="12603" b="18272"/>
            <a:stretch/>
          </p:blipFill>
          <p:spPr>
            <a:xfrm>
              <a:off x="5508812" y="2039263"/>
              <a:ext cx="4083424" cy="2779474"/>
            </a:xfrm>
            <a:prstGeom prst="rect">
              <a:avLst/>
            </a:prstGeom>
          </p:spPr>
        </p:pic>
        <p:sp>
          <p:nvSpPr>
            <p:cNvPr id="6" name="TextBox 5">
              <a:extLst>
                <a:ext uri="{FF2B5EF4-FFF2-40B4-BE49-F238E27FC236}">
                  <a16:creationId xmlns:a16="http://schemas.microsoft.com/office/drawing/2014/main" id="{86005526-46BF-1256-56BD-AC0DE5596798}"/>
                </a:ext>
              </a:extLst>
            </p:cNvPr>
            <p:cNvSpPr txBox="1"/>
            <p:nvPr/>
          </p:nvSpPr>
          <p:spPr>
            <a:xfrm rot="16200000">
              <a:off x="7060571" y="3639516"/>
              <a:ext cx="856325" cy="276999"/>
            </a:xfrm>
            <a:prstGeom prst="rect">
              <a:avLst/>
            </a:prstGeom>
            <a:solidFill>
              <a:schemeClr val="bg1"/>
            </a:solidFill>
          </p:spPr>
          <p:txBody>
            <a:bodyPr wrap="none" rtlCol="0">
              <a:spAutoFit/>
            </a:bodyPr>
            <a:lstStyle/>
            <a:p>
              <a:r>
                <a:rPr lang="en-US" sz="1200" dirty="0"/>
                <a:t>PC9 (CCLE)</a:t>
              </a:r>
            </a:p>
          </p:txBody>
        </p:sp>
        <p:sp>
          <p:nvSpPr>
            <p:cNvPr id="8" name="TextBox 7">
              <a:extLst>
                <a:ext uri="{FF2B5EF4-FFF2-40B4-BE49-F238E27FC236}">
                  <a16:creationId xmlns:a16="http://schemas.microsoft.com/office/drawing/2014/main" id="{0D7875AC-D579-19E6-E0F1-A0F1453002B8}"/>
                </a:ext>
              </a:extLst>
            </p:cNvPr>
            <p:cNvSpPr txBox="1"/>
            <p:nvPr/>
          </p:nvSpPr>
          <p:spPr>
            <a:xfrm>
              <a:off x="5441072" y="1862546"/>
              <a:ext cx="407484" cy="584775"/>
            </a:xfrm>
            <a:prstGeom prst="rect">
              <a:avLst/>
            </a:prstGeom>
            <a:noFill/>
          </p:spPr>
          <p:txBody>
            <a:bodyPr wrap="none" rtlCol="0">
              <a:spAutoFit/>
            </a:bodyPr>
            <a:lstStyle/>
            <a:p>
              <a:r>
                <a:rPr lang="en-US" sz="3200" dirty="0"/>
                <a:t>B</a:t>
              </a:r>
            </a:p>
          </p:txBody>
        </p:sp>
        <p:sp>
          <p:nvSpPr>
            <p:cNvPr id="9" name="TextBox 8">
              <a:extLst>
                <a:ext uri="{FF2B5EF4-FFF2-40B4-BE49-F238E27FC236}">
                  <a16:creationId xmlns:a16="http://schemas.microsoft.com/office/drawing/2014/main" id="{F7A7ECA7-9D2E-20DD-3012-5DE1A20D61E0}"/>
                </a:ext>
              </a:extLst>
            </p:cNvPr>
            <p:cNvSpPr txBox="1"/>
            <p:nvPr/>
          </p:nvSpPr>
          <p:spPr>
            <a:xfrm rot="16200000">
              <a:off x="6789699" y="4661096"/>
              <a:ext cx="2282997" cy="276999"/>
            </a:xfrm>
            <a:prstGeom prst="rect">
              <a:avLst/>
            </a:prstGeom>
            <a:solidFill>
              <a:schemeClr val="bg1"/>
            </a:solidFill>
          </p:spPr>
          <p:txBody>
            <a:bodyPr wrap="none" rtlCol="0">
              <a:spAutoFit/>
            </a:bodyPr>
            <a:lstStyle/>
            <a:p>
              <a:r>
                <a:rPr lang="en-GB" sz="1200" b="0" i="0" dirty="0">
                  <a:solidFill>
                    <a:srgbClr val="3E3E3E"/>
                  </a:solidFill>
                  <a:effectLst/>
                  <a:latin typeface="Helvetica" pitchFamily="2" charset="0"/>
                </a:rPr>
                <a:t>PC9 xenograft dropseq (Aissa)</a:t>
              </a:r>
              <a:endParaRPr lang="en-US" sz="1200" dirty="0"/>
            </a:p>
          </p:txBody>
        </p:sp>
        <p:sp>
          <p:nvSpPr>
            <p:cNvPr id="10" name="TextBox 9">
              <a:extLst>
                <a:ext uri="{FF2B5EF4-FFF2-40B4-BE49-F238E27FC236}">
                  <a16:creationId xmlns:a16="http://schemas.microsoft.com/office/drawing/2014/main" id="{2D2DD824-6E39-318D-DB17-2086899159AC}"/>
                </a:ext>
              </a:extLst>
            </p:cNvPr>
            <p:cNvSpPr txBox="1"/>
            <p:nvPr/>
          </p:nvSpPr>
          <p:spPr>
            <a:xfrm rot="16200000">
              <a:off x="7216538" y="4680237"/>
              <a:ext cx="2223686" cy="276999"/>
            </a:xfrm>
            <a:prstGeom prst="rect">
              <a:avLst/>
            </a:prstGeom>
            <a:solidFill>
              <a:schemeClr val="bg1"/>
            </a:solidFill>
          </p:spPr>
          <p:txBody>
            <a:bodyPr wrap="none" rtlCol="0">
              <a:spAutoFit/>
            </a:bodyPr>
            <a:lstStyle/>
            <a:p>
              <a:r>
                <a:rPr lang="en-GB" sz="1200" b="0" i="0" dirty="0">
                  <a:solidFill>
                    <a:srgbClr val="3E3E3E"/>
                  </a:solidFill>
                  <a:effectLst/>
                  <a:latin typeface="Helvetica" pitchFamily="2" charset="0"/>
                </a:rPr>
                <a:t>PC9 in vitro 2 dropseq (Aissa)</a:t>
              </a:r>
              <a:endParaRPr lang="en-US" sz="1200" dirty="0"/>
            </a:p>
          </p:txBody>
        </p:sp>
        <p:sp>
          <p:nvSpPr>
            <p:cNvPr id="11" name="TextBox 10">
              <a:extLst>
                <a:ext uri="{FF2B5EF4-FFF2-40B4-BE49-F238E27FC236}">
                  <a16:creationId xmlns:a16="http://schemas.microsoft.com/office/drawing/2014/main" id="{D90C6668-B718-C8CF-4D1A-AA8EEE94EF94}"/>
                </a:ext>
              </a:extLst>
            </p:cNvPr>
            <p:cNvSpPr txBox="1"/>
            <p:nvPr/>
          </p:nvSpPr>
          <p:spPr>
            <a:xfrm rot="16200000">
              <a:off x="8241843" y="4414623"/>
              <a:ext cx="1021433" cy="276999"/>
            </a:xfrm>
            <a:prstGeom prst="rect">
              <a:avLst/>
            </a:prstGeom>
            <a:solidFill>
              <a:schemeClr val="bg1"/>
            </a:solidFill>
          </p:spPr>
          <p:txBody>
            <a:bodyPr wrap="none" rtlCol="0">
              <a:spAutoFit/>
            </a:bodyPr>
            <a:lstStyle/>
            <a:p>
              <a:r>
                <a:rPr lang="en-GB" sz="1200" b="0" i="0" dirty="0">
                  <a:solidFill>
                    <a:srgbClr val="3E3E3E"/>
                  </a:solidFill>
                  <a:effectLst/>
                  <a:latin typeface="Helvetica" pitchFamily="2" charset="0"/>
                </a:rPr>
                <a:t>PC9 (PBLK)</a:t>
              </a:r>
              <a:endParaRPr lang="en-US" sz="1200" dirty="0"/>
            </a:p>
          </p:txBody>
        </p:sp>
        <p:sp>
          <p:nvSpPr>
            <p:cNvPr id="12" name="TextBox 11">
              <a:extLst>
                <a:ext uri="{FF2B5EF4-FFF2-40B4-BE49-F238E27FC236}">
                  <a16:creationId xmlns:a16="http://schemas.microsoft.com/office/drawing/2014/main" id="{6EFD1A7F-0C29-25B3-CC0C-BFB2829D51E0}"/>
                </a:ext>
              </a:extLst>
            </p:cNvPr>
            <p:cNvSpPr txBox="1"/>
            <p:nvPr/>
          </p:nvSpPr>
          <p:spPr>
            <a:xfrm rot="16200000">
              <a:off x="8057467" y="5036884"/>
              <a:ext cx="2223686" cy="276999"/>
            </a:xfrm>
            <a:prstGeom prst="rect">
              <a:avLst/>
            </a:prstGeom>
            <a:solidFill>
              <a:schemeClr val="bg1"/>
            </a:solidFill>
          </p:spPr>
          <p:txBody>
            <a:bodyPr wrap="none" rtlCol="0">
              <a:spAutoFit/>
            </a:bodyPr>
            <a:lstStyle/>
            <a:p>
              <a:r>
                <a:rPr lang="en-GB" sz="1200" b="0" i="0" dirty="0">
                  <a:solidFill>
                    <a:srgbClr val="3E3E3E"/>
                  </a:solidFill>
                  <a:effectLst/>
                  <a:latin typeface="Helvetica" pitchFamily="2" charset="0"/>
                </a:rPr>
                <a:t>PC9 in vitro 1 dropseq (Aissa)</a:t>
              </a:r>
              <a:endParaRPr lang="en-US" sz="1200" dirty="0"/>
            </a:p>
          </p:txBody>
        </p:sp>
        <p:sp>
          <p:nvSpPr>
            <p:cNvPr id="13" name="TextBox 12">
              <a:extLst>
                <a:ext uri="{FF2B5EF4-FFF2-40B4-BE49-F238E27FC236}">
                  <a16:creationId xmlns:a16="http://schemas.microsoft.com/office/drawing/2014/main" id="{0A19549E-1E12-8739-D546-7F4756A11F15}"/>
                </a:ext>
              </a:extLst>
            </p:cNvPr>
            <p:cNvSpPr txBox="1"/>
            <p:nvPr/>
          </p:nvSpPr>
          <p:spPr>
            <a:xfrm rot="16200000">
              <a:off x="5944004" y="4226507"/>
              <a:ext cx="2223686" cy="276999"/>
            </a:xfrm>
            <a:prstGeom prst="rect">
              <a:avLst/>
            </a:prstGeom>
            <a:solidFill>
              <a:schemeClr val="bg1"/>
            </a:solidFill>
          </p:spPr>
          <p:txBody>
            <a:bodyPr wrap="none" rtlCol="0">
              <a:spAutoFit/>
            </a:bodyPr>
            <a:lstStyle/>
            <a:p>
              <a:r>
                <a:rPr lang="en-GB" sz="1200" b="0" i="0" dirty="0">
                  <a:solidFill>
                    <a:srgbClr val="3E3E3E"/>
                  </a:solidFill>
                  <a:effectLst/>
                  <a:latin typeface="Helvetica" pitchFamily="2" charset="0"/>
                </a:rPr>
                <a:t>PC9 in vitro 3 dropseq (Aissa)</a:t>
              </a:r>
              <a:endParaRPr lang="en-US" sz="1200" dirty="0"/>
            </a:p>
          </p:txBody>
        </p:sp>
        <p:sp>
          <p:nvSpPr>
            <p:cNvPr id="14" name="TextBox 13">
              <a:extLst>
                <a:ext uri="{FF2B5EF4-FFF2-40B4-BE49-F238E27FC236}">
                  <a16:creationId xmlns:a16="http://schemas.microsoft.com/office/drawing/2014/main" id="{641134DE-0B64-2ED3-E0C8-C140AEB02780}"/>
                </a:ext>
              </a:extLst>
            </p:cNvPr>
            <p:cNvSpPr txBox="1"/>
            <p:nvPr/>
          </p:nvSpPr>
          <p:spPr>
            <a:xfrm rot="16200000">
              <a:off x="5335706" y="4941327"/>
              <a:ext cx="1814920" cy="276999"/>
            </a:xfrm>
            <a:prstGeom prst="rect">
              <a:avLst/>
            </a:prstGeom>
            <a:solidFill>
              <a:schemeClr val="bg1"/>
            </a:solidFill>
          </p:spPr>
          <p:txBody>
            <a:bodyPr wrap="none" rtlCol="0">
              <a:spAutoFit/>
            </a:bodyPr>
            <a:lstStyle/>
            <a:p>
              <a:r>
                <a:rPr lang="en-GB" sz="1200" b="0" i="0" dirty="0">
                  <a:solidFill>
                    <a:srgbClr val="3E3E3E"/>
                  </a:solidFill>
                  <a:effectLst/>
                  <a:latin typeface="Helvetica" pitchFamily="2" charset="0"/>
                </a:rPr>
                <a:t>PC9 in vitro 10X (Aissa)</a:t>
              </a:r>
              <a:endParaRPr lang="en-US" sz="1200" dirty="0"/>
            </a:p>
          </p:txBody>
        </p:sp>
        <p:sp>
          <p:nvSpPr>
            <p:cNvPr id="15" name="TextBox 14">
              <a:extLst>
                <a:ext uri="{FF2B5EF4-FFF2-40B4-BE49-F238E27FC236}">
                  <a16:creationId xmlns:a16="http://schemas.microsoft.com/office/drawing/2014/main" id="{E50CDE06-2D80-5CB3-28C5-BDD4C7509501}"/>
                </a:ext>
              </a:extLst>
            </p:cNvPr>
            <p:cNvSpPr txBox="1"/>
            <p:nvPr/>
          </p:nvSpPr>
          <p:spPr>
            <a:xfrm rot="16200000">
              <a:off x="5748275" y="4925534"/>
              <a:ext cx="1797287" cy="276999"/>
            </a:xfrm>
            <a:prstGeom prst="rect">
              <a:avLst/>
            </a:prstGeom>
            <a:solidFill>
              <a:schemeClr val="bg1"/>
            </a:solidFill>
          </p:spPr>
          <p:txBody>
            <a:bodyPr wrap="none" rtlCol="0">
              <a:spAutoFit/>
            </a:bodyPr>
            <a:lstStyle/>
            <a:p>
              <a:r>
                <a:rPr lang="en-GB" sz="1200" b="0" i="0" dirty="0">
                  <a:solidFill>
                    <a:srgbClr val="3E3E3E"/>
                  </a:solidFill>
                  <a:effectLst/>
                  <a:latin typeface="Helvetica" pitchFamily="2" charset="0"/>
                </a:rPr>
                <a:t>PC9 in vitro 10X (Clark)</a:t>
              </a:r>
              <a:endParaRPr lang="en-US" sz="1200" dirty="0"/>
            </a:p>
          </p:txBody>
        </p:sp>
      </p:grpSp>
      <p:sp>
        <p:nvSpPr>
          <p:cNvPr id="2" name="TextBox 1">
            <a:extLst>
              <a:ext uri="{FF2B5EF4-FFF2-40B4-BE49-F238E27FC236}">
                <a16:creationId xmlns:a16="http://schemas.microsoft.com/office/drawing/2014/main" id="{C9144CE4-A0D4-9DF3-BB50-14ACC808DC7F}"/>
              </a:ext>
            </a:extLst>
          </p:cNvPr>
          <p:cNvSpPr txBox="1"/>
          <p:nvPr/>
        </p:nvSpPr>
        <p:spPr>
          <a:xfrm rot="16200000">
            <a:off x="4633224" y="5069088"/>
            <a:ext cx="788999" cy="369332"/>
          </a:xfrm>
          <a:prstGeom prst="rect">
            <a:avLst/>
          </a:prstGeom>
          <a:noFill/>
        </p:spPr>
        <p:txBody>
          <a:bodyPr wrap="none" rtlCol="0">
            <a:spAutoFit/>
          </a:bodyPr>
          <a:lstStyle/>
          <a:p>
            <a:r>
              <a:rPr lang="en-US" dirty="0"/>
              <a:t>ERBB2</a:t>
            </a:r>
          </a:p>
        </p:txBody>
      </p:sp>
      <p:sp>
        <p:nvSpPr>
          <p:cNvPr id="4" name="TextBox 3">
            <a:extLst>
              <a:ext uri="{FF2B5EF4-FFF2-40B4-BE49-F238E27FC236}">
                <a16:creationId xmlns:a16="http://schemas.microsoft.com/office/drawing/2014/main" id="{47D315C1-7A26-CDC5-AEE0-299CB01326A8}"/>
              </a:ext>
            </a:extLst>
          </p:cNvPr>
          <p:cNvSpPr txBox="1"/>
          <p:nvPr/>
        </p:nvSpPr>
        <p:spPr>
          <a:xfrm rot="16200000">
            <a:off x="5131574" y="5011380"/>
            <a:ext cx="673582" cy="369332"/>
          </a:xfrm>
          <a:prstGeom prst="rect">
            <a:avLst/>
          </a:prstGeom>
          <a:noFill/>
        </p:spPr>
        <p:txBody>
          <a:bodyPr wrap="none" rtlCol="0">
            <a:spAutoFit/>
          </a:bodyPr>
          <a:lstStyle/>
          <a:p>
            <a:r>
              <a:rPr lang="en-US" dirty="0"/>
              <a:t>BRAF</a:t>
            </a:r>
          </a:p>
        </p:txBody>
      </p:sp>
      <p:sp>
        <p:nvSpPr>
          <p:cNvPr id="17" name="TextBox 16">
            <a:extLst>
              <a:ext uri="{FF2B5EF4-FFF2-40B4-BE49-F238E27FC236}">
                <a16:creationId xmlns:a16="http://schemas.microsoft.com/office/drawing/2014/main" id="{3CF4E6FA-B566-E71D-37E4-08654679A5B9}"/>
              </a:ext>
            </a:extLst>
          </p:cNvPr>
          <p:cNvSpPr txBox="1"/>
          <p:nvPr/>
        </p:nvSpPr>
        <p:spPr>
          <a:xfrm rot="16200000">
            <a:off x="2910896" y="5015868"/>
            <a:ext cx="682559" cy="369332"/>
          </a:xfrm>
          <a:prstGeom prst="rect">
            <a:avLst/>
          </a:prstGeom>
          <a:noFill/>
        </p:spPr>
        <p:txBody>
          <a:bodyPr wrap="none" rtlCol="0">
            <a:spAutoFit/>
          </a:bodyPr>
          <a:lstStyle/>
          <a:p>
            <a:r>
              <a:rPr lang="en-US" dirty="0"/>
              <a:t>ROS1</a:t>
            </a:r>
          </a:p>
        </p:txBody>
      </p:sp>
      <p:sp>
        <p:nvSpPr>
          <p:cNvPr id="42" name="TextBox 41">
            <a:extLst>
              <a:ext uri="{FF2B5EF4-FFF2-40B4-BE49-F238E27FC236}">
                <a16:creationId xmlns:a16="http://schemas.microsoft.com/office/drawing/2014/main" id="{197BB280-92B5-5D65-6FBC-9853BF6379B3}"/>
              </a:ext>
            </a:extLst>
          </p:cNvPr>
          <p:cNvSpPr txBox="1"/>
          <p:nvPr/>
        </p:nvSpPr>
        <p:spPr>
          <a:xfrm rot="16200000">
            <a:off x="3821594" y="5013653"/>
            <a:ext cx="678128" cy="369332"/>
          </a:xfrm>
          <a:prstGeom prst="rect">
            <a:avLst/>
          </a:prstGeom>
          <a:noFill/>
        </p:spPr>
        <p:txBody>
          <a:bodyPr wrap="square">
            <a:spAutoFit/>
          </a:bodyPr>
          <a:lstStyle/>
          <a:p>
            <a:r>
              <a:rPr lang="en-GB" dirty="0"/>
              <a:t>EGFR</a:t>
            </a:r>
            <a:endParaRPr lang="en-US" dirty="0"/>
          </a:p>
        </p:txBody>
      </p:sp>
      <p:sp>
        <p:nvSpPr>
          <p:cNvPr id="44" name="TextBox 43">
            <a:extLst>
              <a:ext uri="{FF2B5EF4-FFF2-40B4-BE49-F238E27FC236}">
                <a16:creationId xmlns:a16="http://schemas.microsoft.com/office/drawing/2014/main" id="{475379A8-C0D4-AA87-1C50-A2DDC71E836A}"/>
              </a:ext>
            </a:extLst>
          </p:cNvPr>
          <p:cNvSpPr txBox="1"/>
          <p:nvPr/>
        </p:nvSpPr>
        <p:spPr>
          <a:xfrm rot="16200000">
            <a:off x="3122441" y="5179025"/>
            <a:ext cx="1234342" cy="369332"/>
          </a:xfrm>
          <a:prstGeom prst="rect">
            <a:avLst/>
          </a:prstGeom>
          <a:noFill/>
        </p:spPr>
        <p:txBody>
          <a:bodyPr wrap="square">
            <a:spAutoFit/>
          </a:bodyPr>
          <a:lstStyle/>
          <a:p>
            <a:r>
              <a:rPr lang="en-GB" dirty="0"/>
              <a:t>EML4-ALK</a:t>
            </a:r>
            <a:endParaRPr lang="en-US" dirty="0"/>
          </a:p>
        </p:txBody>
      </p:sp>
      <p:sp>
        <p:nvSpPr>
          <p:cNvPr id="45" name="TextBox 44">
            <a:extLst>
              <a:ext uri="{FF2B5EF4-FFF2-40B4-BE49-F238E27FC236}">
                <a16:creationId xmlns:a16="http://schemas.microsoft.com/office/drawing/2014/main" id="{ABAD1434-2F36-86DD-A628-6E99E62DAAF3}"/>
              </a:ext>
            </a:extLst>
          </p:cNvPr>
          <p:cNvSpPr txBox="1"/>
          <p:nvPr/>
        </p:nvSpPr>
        <p:spPr>
          <a:xfrm rot="16200000">
            <a:off x="4303818" y="5013653"/>
            <a:ext cx="678128" cy="369332"/>
          </a:xfrm>
          <a:prstGeom prst="rect">
            <a:avLst/>
          </a:prstGeom>
          <a:noFill/>
        </p:spPr>
        <p:txBody>
          <a:bodyPr wrap="square">
            <a:spAutoFit/>
          </a:bodyPr>
          <a:lstStyle/>
          <a:p>
            <a:r>
              <a:rPr lang="en-GB" dirty="0"/>
              <a:t>EGFR</a:t>
            </a:r>
            <a:endParaRPr lang="en-US" dirty="0"/>
          </a:p>
        </p:txBody>
      </p:sp>
      <p:sp>
        <p:nvSpPr>
          <p:cNvPr id="46" name="TextBox 45">
            <a:extLst>
              <a:ext uri="{FF2B5EF4-FFF2-40B4-BE49-F238E27FC236}">
                <a16:creationId xmlns:a16="http://schemas.microsoft.com/office/drawing/2014/main" id="{0B11F8E4-E10B-3E32-3589-4B9AB6FCB388}"/>
              </a:ext>
            </a:extLst>
          </p:cNvPr>
          <p:cNvSpPr txBox="1"/>
          <p:nvPr/>
        </p:nvSpPr>
        <p:spPr>
          <a:xfrm rot="16200000">
            <a:off x="2476846" y="5013653"/>
            <a:ext cx="678128" cy="369332"/>
          </a:xfrm>
          <a:prstGeom prst="rect">
            <a:avLst/>
          </a:prstGeom>
          <a:noFill/>
        </p:spPr>
        <p:txBody>
          <a:bodyPr wrap="square">
            <a:spAutoFit/>
          </a:bodyPr>
          <a:lstStyle/>
          <a:p>
            <a:r>
              <a:rPr lang="en-GB" dirty="0"/>
              <a:t>EGFR</a:t>
            </a:r>
            <a:endParaRPr lang="en-US" dirty="0"/>
          </a:p>
        </p:txBody>
      </p:sp>
      <p:sp>
        <p:nvSpPr>
          <p:cNvPr id="47" name="TextBox 46">
            <a:extLst>
              <a:ext uri="{FF2B5EF4-FFF2-40B4-BE49-F238E27FC236}">
                <a16:creationId xmlns:a16="http://schemas.microsoft.com/office/drawing/2014/main" id="{815316E4-DB81-2E66-F25D-1ADCBAF847FA}"/>
              </a:ext>
            </a:extLst>
          </p:cNvPr>
          <p:cNvSpPr txBox="1"/>
          <p:nvPr/>
        </p:nvSpPr>
        <p:spPr>
          <a:xfrm rot="16200000">
            <a:off x="2052473" y="4951022"/>
            <a:ext cx="678128" cy="369332"/>
          </a:xfrm>
          <a:prstGeom prst="rect">
            <a:avLst/>
          </a:prstGeom>
          <a:noFill/>
        </p:spPr>
        <p:txBody>
          <a:bodyPr wrap="square">
            <a:spAutoFit/>
          </a:bodyPr>
          <a:lstStyle/>
          <a:p>
            <a:r>
              <a:rPr lang="en-GB" dirty="0"/>
              <a:t>MET</a:t>
            </a:r>
            <a:endParaRPr lang="en-US" dirty="0"/>
          </a:p>
        </p:txBody>
      </p:sp>
      <p:sp>
        <p:nvSpPr>
          <p:cNvPr id="48" name="TextBox 47">
            <a:extLst>
              <a:ext uri="{FF2B5EF4-FFF2-40B4-BE49-F238E27FC236}">
                <a16:creationId xmlns:a16="http://schemas.microsoft.com/office/drawing/2014/main" id="{905D0FF5-92D0-671D-B385-99034E3F939F}"/>
              </a:ext>
            </a:extLst>
          </p:cNvPr>
          <p:cNvSpPr txBox="1"/>
          <p:nvPr/>
        </p:nvSpPr>
        <p:spPr>
          <a:xfrm rot="16200000">
            <a:off x="1630215" y="5013652"/>
            <a:ext cx="678128" cy="369332"/>
          </a:xfrm>
          <a:prstGeom prst="rect">
            <a:avLst/>
          </a:prstGeom>
          <a:noFill/>
        </p:spPr>
        <p:txBody>
          <a:bodyPr wrap="square">
            <a:spAutoFit/>
          </a:bodyPr>
          <a:lstStyle/>
          <a:p>
            <a:r>
              <a:rPr lang="en-GB" dirty="0"/>
              <a:t>KRAS</a:t>
            </a:r>
            <a:endParaRPr lang="en-US" dirty="0"/>
          </a:p>
        </p:txBody>
      </p:sp>
      <p:sp>
        <p:nvSpPr>
          <p:cNvPr id="49" name="TextBox 48">
            <a:extLst>
              <a:ext uri="{FF2B5EF4-FFF2-40B4-BE49-F238E27FC236}">
                <a16:creationId xmlns:a16="http://schemas.microsoft.com/office/drawing/2014/main" id="{78B5C5FD-1341-6454-9763-2F9981E9EC56}"/>
              </a:ext>
            </a:extLst>
          </p:cNvPr>
          <p:cNvSpPr txBox="1"/>
          <p:nvPr/>
        </p:nvSpPr>
        <p:spPr>
          <a:xfrm rot="16200000">
            <a:off x="1294512" y="5013652"/>
            <a:ext cx="678128" cy="369332"/>
          </a:xfrm>
          <a:prstGeom prst="rect">
            <a:avLst/>
          </a:prstGeom>
          <a:noFill/>
        </p:spPr>
        <p:txBody>
          <a:bodyPr wrap="square">
            <a:spAutoFit/>
          </a:bodyPr>
          <a:lstStyle/>
          <a:p>
            <a:r>
              <a:rPr lang="en-GB" dirty="0"/>
              <a:t>KRAS</a:t>
            </a:r>
            <a:endParaRPr lang="en-US" dirty="0"/>
          </a:p>
        </p:txBody>
      </p:sp>
      <p:sp>
        <p:nvSpPr>
          <p:cNvPr id="50" name="TextBox 49">
            <a:extLst>
              <a:ext uri="{FF2B5EF4-FFF2-40B4-BE49-F238E27FC236}">
                <a16:creationId xmlns:a16="http://schemas.microsoft.com/office/drawing/2014/main" id="{6358503E-F6F6-4F1C-6F59-B17346B4091F}"/>
              </a:ext>
            </a:extLst>
          </p:cNvPr>
          <p:cNvSpPr txBox="1"/>
          <p:nvPr/>
        </p:nvSpPr>
        <p:spPr>
          <a:xfrm rot="16200000">
            <a:off x="452677" y="5469319"/>
            <a:ext cx="1839981" cy="369332"/>
          </a:xfrm>
          <a:prstGeom prst="rect">
            <a:avLst/>
          </a:prstGeom>
          <a:noFill/>
        </p:spPr>
        <p:txBody>
          <a:bodyPr wrap="square">
            <a:spAutoFit/>
          </a:bodyPr>
          <a:lstStyle/>
          <a:p>
            <a:r>
              <a:rPr lang="en-GB" dirty="0"/>
              <a:t>EML4-ALK, KRAS</a:t>
            </a:r>
            <a:endParaRPr lang="en-US" dirty="0"/>
          </a:p>
        </p:txBody>
      </p:sp>
      <p:sp>
        <p:nvSpPr>
          <p:cNvPr id="51" name="TextBox 50">
            <a:extLst>
              <a:ext uri="{FF2B5EF4-FFF2-40B4-BE49-F238E27FC236}">
                <a16:creationId xmlns:a16="http://schemas.microsoft.com/office/drawing/2014/main" id="{F44A5739-BF03-CA2C-2DED-820F4706A964}"/>
              </a:ext>
            </a:extLst>
          </p:cNvPr>
          <p:cNvSpPr txBox="1"/>
          <p:nvPr/>
        </p:nvSpPr>
        <p:spPr>
          <a:xfrm rot="16200000">
            <a:off x="732371" y="5013652"/>
            <a:ext cx="678128" cy="369332"/>
          </a:xfrm>
          <a:prstGeom prst="rect">
            <a:avLst/>
          </a:prstGeom>
          <a:noFill/>
        </p:spPr>
        <p:txBody>
          <a:bodyPr wrap="square">
            <a:spAutoFit/>
          </a:bodyPr>
          <a:lstStyle/>
          <a:p>
            <a:r>
              <a:rPr lang="en-GB" dirty="0"/>
              <a:t>KRAS</a:t>
            </a:r>
            <a:endParaRPr lang="en-US" dirty="0"/>
          </a:p>
        </p:txBody>
      </p:sp>
    </p:spTree>
    <p:extLst>
      <p:ext uri="{BB962C8B-B14F-4D97-AF65-F5344CB8AC3E}">
        <p14:creationId xmlns:p14="http://schemas.microsoft.com/office/powerpoint/2010/main" val="5024461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894A977-C800-2D24-7631-7C804AEC446A}"/>
              </a:ext>
            </a:extLst>
          </p:cNvPr>
          <p:cNvGrpSpPr/>
          <p:nvPr/>
        </p:nvGrpSpPr>
        <p:grpSpPr>
          <a:xfrm>
            <a:off x="-8728" y="991690"/>
            <a:ext cx="6114484" cy="3838603"/>
            <a:chOff x="43272" y="1862547"/>
            <a:chExt cx="6114484" cy="3838603"/>
          </a:xfrm>
        </p:grpSpPr>
        <p:pic>
          <p:nvPicPr>
            <p:cNvPr id="5" name="Picture 4">
              <a:extLst>
                <a:ext uri="{FF2B5EF4-FFF2-40B4-BE49-F238E27FC236}">
                  <a16:creationId xmlns:a16="http://schemas.microsoft.com/office/drawing/2014/main" id="{818C4436-E627-D021-57E5-6712253213F2}"/>
                </a:ext>
              </a:extLst>
            </p:cNvPr>
            <p:cNvPicPr>
              <a:picLocks noChangeAspect="1"/>
            </p:cNvPicPr>
            <p:nvPr/>
          </p:nvPicPr>
          <p:blipFill rotWithShape="1">
            <a:blip r:embed="rId3"/>
            <a:srcRect t="13518" b="41918"/>
            <a:stretch/>
          </p:blipFill>
          <p:spPr>
            <a:xfrm>
              <a:off x="169812" y="2039263"/>
              <a:ext cx="5987944" cy="2068268"/>
            </a:xfrm>
            <a:prstGeom prst="rect">
              <a:avLst/>
            </a:prstGeom>
          </p:spPr>
        </p:pic>
        <p:sp>
          <p:nvSpPr>
            <p:cNvPr id="7" name="TextBox 6">
              <a:extLst>
                <a:ext uri="{FF2B5EF4-FFF2-40B4-BE49-F238E27FC236}">
                  <a16:creationId xmlns:a16="http://schemas.microsoft.com/office/drawing/2014/main" id="{4BD54469-E3CB-A171-3FE0-62F0146BA06B}"/>
                </a:ext>
              </a:extLst>
            </p:cNvPr>
            <p:cNvSpPr txBox="1"/>
            <p:nvPr/>
          </p:nvSpPr>
          <p:spPr>
            <a:xfrm>
              <a:off x="43272" y="1862547"/>
              <a:ext cx="421910" cy="584775"/>
            </a:xfrm>
            <a:prstGeom prst="rect">
              <a:avLst/>
            </a:prstGeom>
            <a:noFill/>
          </p:spPr>
          <p:txBody>
            <a:bodyPr wrap="none" rtlCol="0">
              <a:spAutoFit/>
            </a:bodyPr>
            <a:lstStyle/>
            <a:p>
              <a:r>
                <a:rPr lang="en-US" sz="3200" dirty="0"/>
                <a:t>A</a:t>
              </a:r>
            </a:p>
          </p:txBody>
        </p:sp>
        <p:sp>
          <p:nvSpPr>
            <p:cNvPr id="18" name="TextBox 17">
              <a:extLst>
                <a:ext uri="{FF2B5EF4-FFF2-40B4-BE49-F238E27FC236}">
                  <a16:creationId xmlns:a16="http://schemas.microsoft.com/office/drawing/2014/main" id="{9D480223-0E37-D002-5B80-E3AF660BD1CF}"/>
                </a:ext>
              </a:extLst>
            </p:cNvPr>
            <p:cNvSpPr txBox="1"/>
            <p:nvPr/>
          </p:nvSpPr>
          <p:spPr>
            <a:xfrm rot="16200000">
              <a:off x="644412" y="4050260"/>
              <a:ext cx="1687090" cy="276999"/>
            </a:xfrm>
            <a:prstGeom prst="rect">
              <a:avLst/>
            </a:prstGeom>
            <a:solidFill>
              <a:schemeClr val="bg1"/>
            </a:solidFill>
          </p:spPr>
          <p:txBody>
            <a:bodyPr wrap="square" rtlCol="0">
              <a:spAutoFit/>
            </a:bodyPr>
            <a:lstStyle/>
            <a:p>
              <a:r>
                <a:rPr lang="en-US" sz="1200" dirty="0"/>
                <a:t>A549/CCL-185-IG (PBLK)</a:t>
              </a:r>
            </a:p>
          </p:txBody>
        </p:sp>
        <p:sp>
          <p:nvSpPr>
            <p:cNvPr id="19" name="TextBox 18">
              <a:extLst>
                <a:ext uri="{FF2B5EF4-FFF2-40B4-BE49-F238E27FC236}">
                  <a16:creationId xmlns:a16="http://schemas.microsoft.com/office/drawing/2014/main" id="{49F71203-CDEB-BC00-E3E6-D4E0E16424E7}"/>
                </a:ext>
              </a:extLst>
            </p:cNvPr>
            <p:cNvSpPr txBox="1"/>
            <p:nvPr/>
          </p:nvSpPr>
          <p:spPr>
            <a:xfrm rot="16200000">
              <a:off x="1242902" y="4023650"/>
              <a:ext cx="941283" cy="276999"/>
            </a:xfrm>
            <a:prstGeom prst="rect">
              <a:avLst/>
            </a:prstGeom>
            <a:solidFill>
              <a:schemeClr val="bg1"/>
            </a:solidFill>
          </p:spPr>
          <p:txBody>
            <a:bodyPr wrap="none" rtlCol="0">
              <a:spAutoFit/>
            </a:bodyPr>
            <a:lstStyle/>
            <a:p>
              <a:r>
                <a:rPr lang="en-US" sz="1200" dirty="0"/>
                <a:t>A549 (CCLE)</a:t>
              </a:r>
            </a:p>
          </p:txBody>
        </p:sp>
        <p:sp>
          <p:nvSpPr>
            <p:cNvPr id="20" name="TextBox 19">
              <a:extLst>
                <a:ext uri="{FF2B5EF4-FFF2-40B4-BE49-F238E27FC236}">
                  <a16:creationId xmlns:a16="http://schemas.microsoft.com/office/drawing/2014/main" id="{52A60A1C-8E60-3B96-550C-948E10093238}"/>
                </a:ext>
              </a:extLst>
            </p:cNvPr>
            <p:cNvSpPr txBox="1"/>
            <p:nvPr/>
          </p:nvSpPr>
          <p:spPr>
            <a:xfrm rot="16200000">
              <a:off x="5049402" y="3665340"/>
              <a:ext cx="1159292" cy="276999"/>
            </a:xfrm>
            <a:prstGeom prst="rect">
              <a:avLst/>
            </a:prstGeom>
            <a:solidFill>
              <a:schemeClr val="bg1"/>
            </a:solidFill>
          </p:spPr>
          <p:txBody>
            <a:bodyPr wrap="none" rtlCol="0">
              <a:spAutoFit/>
            </a:bodyPr>
            <a:lstStyle/>
            <a:p>
              <a:r>
                <a:rPr lang="en-US" sz="1200" dirty="0"/>
                <a:t>CRL5868 (CCLE)</a:t>
              </a:r>
            </a:p>
          </p:txBody>
        </p:sp>
        <p:sp>
          <p:nvSpPr>
            <p:cNvPr id="21" name="TextBox 20">
              <a:extLst>
                <a:ext uri="{FF2B5EF4-FFF2-40B4-BE49-F238E27FC236}">
                  <a16:creationId xmlns:a16="http://schemas.microsoft.com/office/drawing/2014/main" id="{B8D7C009-4D88-04E6-28F0-F65044C118D3}"/>
                </a:ext>
              </a:extLst>
            </p:cNvPr>
            <p:cNvSpPr txBox="1"/>
            <p:nvPr/>
          </p:nvSpPr>
          <p:spPr>
            <a:xfrm rot="16200000">
              <a:off x="4821866" y="3662755"/>
              <a:ext cx="1164101" cy="276999"/>
            </a:xfrm>
            <a:prstGeom prst="rect">
              <a:avLst/>
            </a:prstGeom>
            <a:solidFill>
              <a:schemeClr val="bg1"/>
            </a:solidFill>
          </p:spPr>
          <p:txBody>
            <a:bodyPr wrap="none" rtlCol="0">
              <a:spAutoFit/>
            </a:bodyPr>
            <a:lstStyle/>
            <a:p>
              <a:r>
                <a:rPr lang="en-US" sz="1200" dirty="0"/>
                <a:t>CRL5868 (PBLK)</a:t>
              </a:r>
            </a:p>
          </p:txBody>
        </p:sp>
        <p:sp>
          <p:nvSpPr>
            <p:cNvPr id="22" name="TextBox 21">
              <a:extLst>
                <a:ext uri="{FF2B5EF4-FFF2-40B4-BE49-F238E27FC236}">
                  <a16:creationId xmlns:a16="http://schemas.microsoft.com/office/drawing/2014/main" id="{1C773B4C-47E7-0ED8-A89F-2C9D86336914}"/>
                </a:ext>
              </a:extLst>
            </p:cNvPr>
            <p:cNvSpPr txBox="1"/>
            <p:nvPr/>
          </p:nvSpPr>
          <p:spPr>
            <a:xfrm rot="16200000">
              <a:off x="4697152" y="3758262"/>
              <a:ext cx="952312" cy="276999"/>
            </a:xfrm>
            <a:prstGeom prst="rect">
              <a:avLst/>
            </a:prstGeom>
            <a:solidFill>
              <a:schemeClr val="bg1"/>
            </a:solidFill>
          </p:spPr>
          <p:txBody>
            <a:bodyPr wrap="none" rtlCol="0">
              <a:spAutoFit/>
            </a:bodyPr>
            <a:lstStyle/>
            <a:p>
              <a:r>
                <a:rPr lang="en-US" sz="1200" dirty="0"/>
                <a:t>DV90 (CCLE)</a:t>
              </a:r>
            </a:p>
          </p:txBody>
        </p:sp>
        <p:sp>
          <p:nvSpPr>
            <p:cNvPr id="23" name="TextBox 22">
              <a:extLst>
                <a:ext uri="{FF2B5EF4-FFF2-40B4-BE49-F238E27FC236}">
                  <a16:creationId xmlns:a16="http://schemas.microsoft.com/office/drawing/2014/main" id="{D4E61151-2830-5D51-D3DB-348B2929FE60}"/>
                </a:ext>
              </a:extLst>
            </p:cNvPr>
            <p:cNvSpPr txBox="1"/>
            <p:nvPr/>
          </p:nvSpPr>
          <p:spPr>
            <a:xfrm rot="16200000">
              <a:off x="4487033" y="3755677"/>
              <a:ext cx="957121" cy="276999"/>
            </a:xfrm>
            <a:prstGeom prst="rect">
              <a:avLst/>
            </a:prstGeom>
            <a:solidFill>
              <a:schemeClr val="bg1"/>
            </a:solidFill>
          </p:spPr>
          <p:txBody>
            <a:bodyPr wrap="none" rtlCol="0">
              <a:spAutoFit/>
            </a:bodyPr>
            <a:lstStyle/>
            <a:p>
              <a:r>
                <a:rPr lang="en-US" sz="1200" dirty="0"/>
                <a:t>DV90 (PBLK)</a:t>
              </a:r>
            </a:p>
          </p:txBody>
        </p:sp>
        <p:sp>
          <p:nvSpPr>
            <p:cNvPr id="24" name="TextBox 23">
              <a:extLst>
                <a:ext uri="{FF2B5EF4-FFF2-40B4-BE49-F238E27FC236}">
                  <a16:creationId xmlns:a16="http://schemas.microsoft.com/office/drawing/2014/main" id="{5309FE00-B832-48F7-68BD-8A96F2A3C9D7}"/>
                </a:ext>
              </a:extLst>
            </p:cNvPr>
            <p:cNvSpPr txBox="1"/>
            <p:nvPr/>
          </p:nvSpPr>
          <p:spPr>
            <a:xfrm rot="16200000">
              <a:off x="2000376" y="3868206"/>
              <a:ext cx="1106393" cy="276999"/>
            </a:xfrm>
            <a:prstGeom prst="rect">
              <a:avLst/>
            </a:prstGeom>
            <a:solidFill>
              <a:schemeClr val="bg1"/>
            </a:solidFill>
          </p:spPr>
          <p:txBody>
            <a:bodyPr wrap="none" rtlCol="0">
              <a:spAutoFit/>
            </a:bodyPr>
            <a:lstStyle/>
            <a:p>
              <a:r>
                <a:rPr lang="en-US" sz="1200" dirty="0"/>
                <a:t>HTB178 (CCLE)</a:t>
              </a:r>
            </a:p>
          </p:txBody>
        </p:sp>
        <p:sp>
          <p:nvSpPr>
            <p:cNvPr id="25" name="TextBox 24">
              <a:extLst>
                <a:ext uri="{FF2B5EF4-FFF2-40B4-BE49-F238E27FC236}">
                  <a16:creationId xmlns:a16="http://schemas.microsoft.com/office/drawing/2014/main" id="{02F1202B-2ACE-43C2-BBA2-BF3E85C86FF9}"/>
                </a:ext>
              </a:extLst>
            </p:cNvPr>
            <p:cNvSpPr txBox="1"/>
            <p:nvPr/>
          </p:nvSpPr>
          <p:spPr>
            <a:xfrm rot="16200000">
              <a:off x="1790255" y="3874330"/>
              <a:ext cx="1111202" cy="276999"/>
            </a:xfrm>
            <a:prstGeom prst="rect">
              <a:avLst/>
            </a:prstGeom>
            <a:solidFill>
              <a:schemeClr val="bg1"/>
            </a:solidFill>
          </p:spPr>
          <p:txBody>
            <a:bodyPr wrap="none" rtlCol="0">
              <a:spAutoFit/>
            </a:bodyPr>
            <a:lstStyle/>
            <a:p>
              <a:r>
                <a:rPr lang="en-US" sz="1200" dirty="0"/>
                <a:t>HTB178 (PBLK)</a:t>
              </a:r>
            </a:p>
          </p:txBody>
        </p:sp>
        <p:sp>
          <p:nvSpPr>
            <p:cNvPr id="26" name="TextBox 25">
              <a:extLst>
                <a:ext uri="{FF2B5EF4-FFF2-40B4-BE49-F238E27FC236}">
                  <a16:creationId xmlns:a16="http://schemas.microsoft.com/office/drawing/2014/main" id="{41247393-6D1C-C104-A335-2731FCD3D623}"/>
                </a:ext>
              </a:extLst>
            </p:cNvPr>
            <p:cNvSpPr txBox="1"/>
            <p:nvPr/>
          </p:nvSpPr>
          <p:spPr>
            <a:xfrm rot="16200000">
              <a:off x="2584077" y="3570426"/>
              <a:ext cx="856325" cy="276999"/>
            </a:xfrm>
            <a:prstGeom prst="rect">
              <a:avLst/>
            </a:prstGeom>
            <a:solidFill>
              <a:schemeClr val="bg1"/>
            </a:solidFill>
          </p:spPr>
          <p:txBody>
            <a:bodyPr wrap="none" rtlCol="0">
              <a:spAutoFit/>
            </a:bodyPr>
            <a:lstStyle/>
            <a:p>
              <a:r>
                <a:rPr lang="en-US" sz="1200" dirty="0"/>
                <a:t>PC9 (CCLE)</a:t>
              </a:r>
            </a:p>
          </p:txBody>
        </p:sp>
        <p:sp>
          <p:nvSpPr>
            <p:cNvPr id="27" name="TextBox 26">
              <a:extLst>
                <a:ext uri="{FF2B5EF4-FFF2-40B4-BE49-F238E27FC236}">
                  <a16:creationId xmlns:a16="http://schemas.microsoft.com/office/drawing/2014/main" id="{80F6F35E-3E9F-3EC1-D9A5-271E42CF40A6}"/>
                </a:ext>
              </a:extLst>
            </p:cNvPr>
            <p:cNvSpPr txBox="1"/>
            <p:nvPr/>
          </p:nvSpPr>
          <p:spPr>
            <a:xfrm rot="16200000">
              <a:off x="2375787" y="3566876"/>
              <a:ext cx="861133" cy="276999"/>
            </a:xfrm>
            <a:prstGeom prst="rect">
              <a:avLst/>
            </a:prstGeom>
            <a:solidFill>
              <a:schemeClr val="bg1"/>
            </a:solidFill>
          </p:spPr>
          <p:txBody>
            <a:bodyPr wrap="none" rtlCol="0">
              <a:spAutoFit/>
            </a:bodyPr>
            <a:lstStyle/>
            <a:p>
              <a:r>
                <a:rPr lang="en-US" sz="1200" dirty="0"/>
                <a:t>PC9 (PBLK)</a:t>
              </a:r>
            </a:p>
          </p:txBody>
        </p:sp>
        <p:sp>
          <p:nvSpPr>
            <p:cNvPr id="28" name="TextBox 27">
              <a:extLst>
                <a:ext uri="{FF2B5EF4-FFF2-40B4-BE49-F238E27FC236}">
                  <a16:creationId xmlns:a16="http://schemas.microsoft.com/office/drawing/2014/main" id="{A52CC0A4-0E41-3543-984E-D68809D71665}"/>
                </a:ext>
              </a:extLst>
            </p:cNvPr>
            <p:cNvSpPr txBox="1"/>
            <p:nvPr/>
          </p:nvSpPr>
          <p:spPr>
            <a:xfrm rot="16200000">
              <a:off x="2916818" y="3889128"/>
              <a:ext cx="1032655" cy="276999"/>
            </a:xfrm>
            <a:prstGeom prst="rect">
              <a:avLst/>
            </a:prstGeom>
            <a:solidFill>
              <a:schemeClr val="bg1"/>
            </a:solidFill>
          </p:spPr>
          <p:txBody>
            <a:bodyPr wrap="none" rtlCol="0">
              <a:spAutoFit/>
            </a:bodyPr>
            <a:lstStyle/>
            <a:p>
              <a:r>
                <a:rPr lang="en-US" sz="1200" dirty="0"/>
                <a:t>HCC78 (CCLE)</a:t>
              </a:r>
            </a:p>
          </p:txBody>
        </p:sp>
        <p:sp>
          <p:nvSpPr>
            <p:cNvPr id="29" name="TextBox 28">
              <a:extLst>
                <a:ext uri="{FF2B5EF4-FFF2-40B4-BE49-F238E27FC236}">
                  <a16:creationId xmlns:a16="http://schemas.microsoft.com/office/drawing/2014/main" id="{10881DEA-CD9F-999E-C799-F3425F787E98}"/>
                </a:ext>
              </a:extLst>
            </p:cNvPr>
            <p:cNvSpPr txBox="1"/>
            <p:nvPr/>
          </p:nvSpPr>
          <p:spPr>
            <a:xfrm rot="16200000">
              <a:off x="2706697" y="3886543"/>
              <a:ext cx="1037463" cy="276999"/>
            </a:xfrm>
            <a:prstGeom prst="rect">
              <a:avLst/>
            </a:prstGeom>
            <a:solidFill>
              <a:schemeClr val="bg1"/>
            </a:solidFill>
          </p:spPr>
          <p:txBody>
            <a:bodyPr wrap="none" rtlCol="0">
              <a:spAutoFit/>
            </a:bodyPr>
            <a:lstStyle/>
            <a:p>
              <a:r>
                <a:rPr lang="en-US" sz="1200" dirty="0"/>
                <a:t>HCC78 (PBLK)</a:t>
              </a:r>
            </a:p>
          </p:txBody>
        </p:sp>
        <p:sp>
          <p:nvSpPr>
            <p:cNvPr id="30" name="TextBox 29">
              <a:extLst>
                <a:ext uri="{FF2B5EF4-FFF2-40B4-BE49-F238E27FC236}">
                  <a16:creationId xmlns:a16="http://schemas.microsoft.com/office/drawing/2014/main" id="{73B06527-0F80-60F6-D266-6C5626CFF664}"/>
                </a:ext>
              </a:extLst>
            </p:cNvPr>
            <p:cNvSpPr txBox="1"/>
            <p:nvPr/>
          </p:nvSpPr>
          <p:spPr>
            <a:xfrm rot="16200000">
              <a:off x="1137159" y="4775974"/>
              <a:ext cx="1573353" cy="276999"/>
            </a:xfrm>
            <a:prstGeom prst="rect">
              <a:avLst/>
            </a:prstGeom>
            <a:solidFill>
              <a:schemeClr val="bg1"/>
            </a:solidFill>
          </p:spPr>
          <p:txBody>
            <a:bodyPr wrap="square" rtlCol="0">
              <a:spAutoFit/>
            </a:bodyPr>
            <a:lstStyle/>
            <a:p>
              <a:r>
                <a:rPr lang="en-US" sz="1200" dirty="0"/>
                <a:t>A549 cls 2 (Tian 2019)</a:t>
              </a:r>
            </a:p>
          </p:txBody>
        </p:sp>
        <p:sp>
          <p:nvSpPr>
            <p:cNvPr id="31" name="TextBox 30">
              <a:extLst>
                <a:ext uri="{FF2B5EF4-FFF2-40B4-BE49-F238E27FC236}">
                  <a16:creationId xmlns:a16="http://schemas.microsoft.com/office/drawing/2014/main" id="{272FB8B1-7243-05F5-9D3F-4E6A8FE426D7}"/>
                </a:ext>
              </a:extLst>
            </p:cNvPr>
            <p:cNvSpPr txBox="1"/>
            <p:nvPr/>
          </p:nvSpPr>
          <p:spPr>
            <a:xfrm rot="16200000">
              <a:off x="1350843" y="4775974"/>
              <a:ext cx="1573353" cy="276999"/>
            </a:xfrm>
            <a:prstGeom prst="rect">
              <a:avLst/>
            </a:prstGeom>
            <a:solidFill>
              <a:schemeClr val="bg1"/>
            </a:solidFill>
          </p:spPr>
          <p:txBody>
            <a:bodyPr wrap="square" rtlCol="0">
              <a:spAutoFit/>
            </a:bodyPr>
            <a:lstStyle/>
            <a:p>
              <a:r>
                <a:rPr lang="en-US" sz="1200" dirty="0"/>
                <a:t>A549 cls 4 (Tian 2019)</a:t>
              </a:r>
            </a:p>
          </p:txBody>
        </p:sp>
        <p:sp>
          <p:nvSpPr>
            <p:cNvPr id="32" name="TextBox 31">
              <a:extLst>
                <a:ext uri="{FF2B5EF4-FFF2-40B4-BE49-F238E27FC236}">
                  <a16:creationId xmlns:a16="http://schemas.microsoft.com/office/drawing/2014/main" id="{9365F247-B99B-5ED2-8262-0FFC9DD6E087}"/>
                </a:ext>
              </a:extLst>
            </p:cNvPr>
            <p:cNvSpPr txBox="1"/>
            <p:nvPr/>
          </p:nvSpPr>
          <p:spPr>
            <a:xfrm rot="16200000">
              <a:off x="404570" y="4250736"/>
              <a:ext cx="1306783" cy="276999"/>
            </a:xfrm>
            <a:prstGeom prst="rect">
              <a:avLst/>
            </a:prstGeom>
            <a:solidFill>
              <a:schemeClr val="bg1"/>
            </a:solidFill>
          </p:spPr>
          <p:txBody>
            <a:bodyPr wrap="square" rtlCol="0">
              <a:spAutoFit/>
            </a:bodyPr>
            <a:lstStyle/>
            <a:p>
              <a:r>
                <a:rPr lang="en-US" sz="1200" dirty="0"/>
                <a:t>H838  (Tian 2019)</a:t>
              </a:r>
            </a:p>
          </p:txBody>
        </p:sp>
        <p:sp>
          <p:nvSpPr>
            <p:cNvPr id="33" name="TextBox 32">
              <a:extLst>
                <a:ext uri="{FF2B5EF4-FFF2-40B4-BE49-F238E27FC236}">
                  <a16:creationId xmlns:a16="http://schemas.microsoft.com/office/drawing/2014/main" id="{D706B0C0-1488-3624-90FB-BC81C0E0867C}"/>
                </a:ext>
              </a:extLst>
            </p:cNvPr>
            <p:cNvSpPr txBox="1"/>
            <p:nvPr/>
          </p:nvSpPr>
          <p:spPr>
            <a:xfrm rot="16200000">
              <a:off x="796617" y="4092114"/>
              <a:ext cx="947695" cy="276999"/>
            </a:xfrm>
            <a:prstGeom prst="rect">
              <a:avLst/>
            </a:prstGeom>
            <a:solidFill>
              <a:schemeClr val="bg1"/>
            </a:solidFill>
          </p:spPr>
          <p:txBody>
            <a:bodyPr wrap="none" rtlCol="0">
              <a:spAutoFit/>
            </a:bodyPr>
            <a:lstStyle/>
            <a:p>
              <a:r>
                <a:rPr lang="en-US" sz="1200" dirty="0"/>
                <a:t>H838 (CCLE)</a:t>
              </a:r>
            </a:p>
          </p:txBody>
        </p:sp>
        <p:sp>
          <p:nvSpPr>
            <p:cNvPr id="34" name="TextBox 33">
              <a:extLst>
                <a:ext uri="{FF2B5EF4-FFF2-40B4-BE49-F238E27FC236}">
                  <a16:creationId xmlns:a16="http://schemas.microsoft.com/office/drawing/2014/main" id="{6C9FAFA6-8FA0-67EA-5B07-F2D382FACB38}"/>
                </a:ext>
              </a:extLst>
            </p:cNvPr>
            <p:cNvSpPr txBox="1"/>
            <p:nvPr/>
          </p:nvSpPr>
          <p:spPr>
            <a:xfrm rot="16200000">
              <a:off x="2939338" y="4165300"/>
              <a:ext cx="1438790" cy="276999"/>
            </a:xfrm>
            <a:prstGeom prst="rect">
              <a:avLst/>
            </a:prstGeom>
            <a:solidFill>
              <a:schemeClr val="bg1"/>
            </a:solidFill>
          </p:spPr>
          <p:txBody>
            <a:bodyPr wrap="square" rtlCol="0">
              <a:spAutoFit/>
            </a:bodyPr>
            <a:lstStyle/>
            <a:p>
              <a:r>
                <a:rPr lang="en-US" sz="1200" dirty="0"/>
                <a:t>H2228  (Tian 2019)</a:t>
              </a:r>
            </a:p>
          </p:txBody>
        </p:sp>
        <p:sp>
          <p:nvSpPr>
            <p:cNvPr id="35" name="TextBox 34">
              <a:extLst>
                <a:ext uri="{FF2B5EF4-FFF2-40B4-BE49-F238E27FC236}">
                  <a16:creationId xmlns:a16="http://schemas.microsoft.com/office/drawing/2014/main" id="{43446117-00A1-AFA5-52CB-D568E8B0F8D7}"/>
                </a:ext>
              </a:extLst>
            </p:cNvPr>
            <p:cNvSpPr txBox="1"/>
            <p:nvPr/>
          </p:nvSpPr>
          <p:spPr>
            <a:xfrm rot="16200000">
              <a:off x="3327982" y="4038647"/>
              <a:ext cx="1093618" cy="276999"/>
            </a:xfrm>
            <a:prstGeom prst="rect">
              <a:avLst/>
            </a:prstGeom>
            <a:solidFill>
              <a:schemeClr val="bg1"/>
            </a:solidFill>
          </p:spPr>
          <p:txBody>
            <a:bodyPr wrap="square" rtlCol="0">
              <a:spAutoFit/>
            </a:bodyPr>
            <a:lstStyle/>
            <a:p>
              <a:r>
                <a:rPr lang="en-US" sz="1200" dirty="0"/>
                <a:t>H2228  (CCLE)</a:t>
              </a:r>
            </a:p>
          </p:txBody>
        </p:sp>
        <p:sp>
          <p:nvSpPr>
            <p:cNvPr id="36" name="TextBox 35">
              <a:extLst>
                <a:ext uri="{FF2B5EF4-FFF2-40B4-BE49-F238E27FC236}">
                  <a16:creationId xmlns:a16="http://schemas.microsoft.com/office/drawing/2014/main" id="{D769C780-C412-6A03-12F7-10BB008A9744}"/>
                </a:ext>
              </a:extLst>
            </p:cNvPr>
            <p:cNvSpPr txBox="1"/>
            <p:nvPr/>
          </p:nvSpPr>
          <p:spPr>
            <a:xfrm rot="16200000">
              <a:off x="3379815" y="4270807"/>
              <a:ext cx="1438790" cy="276999"/>
            </a:xfrm>
            <a:prstGeom prst="rect">
              <a:avLst/>
            </a:prstGeom>
            <a:solidFill>
              <a:schemeClr val="bg1"/>
            </a:solidFill>
          </p:spPr>
          <p:txBody>
            <a:bodyPr wrap="square" rtlCol="0">
              <a:spAutoFit/>
            </a:bodyPr>
            <a:lstStyle/>
            <a:p>
              <a:r>
                <a:rPr lang="en-US" sz="1200" dirty="0"/>
                <a:t>H1975  (Tian 2019)</a:t>
              </a:r>
            </a:p>
          </p:txBody>
        </p:sp>
        <p:sp>
          <p:nvSpPr>
            <p:cNvPr id="37" name="TextBox 36">
              <a:extLst>
                <a:ext uri="{FF2B5EF4-FFF2-40B4-BE49-F238E27FC236}">
                  <a16:creationId xmlns:a16="http://schemas.microsoft.com/office/drawing/2014/main" id="{CDC27C6D-413D-B2A5-5D08-31CE17AD6946}"/>
                </a:ext>
              </a:extLst>
            </p:cNvPr>
            <p:cNvSpPr txBox="1"/>
            <p:nvPr/>
          </p:nvSpPr>
          <p:spPr>
            <a:xfrm rot="16200000">
              <a:off x="3768459" y="4144154"/>
              <a:ext cx="1093618" cy="276999"/>
            </a:xfrm>
            <a:prstGeom prst="rect">
              <a:avLst/>
            </a:prstGeom>
            <a:solidFill>
              <a:schemeClr val="bg1"/>
            </a:solidFill>
          </p:spPr>
          <p:txBody>
            <a:bodyPr wrap="square" rtlCol="0">
              <a:spAutoFit/>
            </a:bodyPr>
            <a:lstStyle/>
            <a:p>
              <a:r>
                <a:rPr lang="en-US" sz="1200" dirty="0"/>
                <a:t>H1975  (CCLE)</a:t>
              </a:r>
            </a:p>
          </p:txBody>
        </p:sp>
        <p:sp>
          <p:nvSpPr>
            <p:cNvPr id="38" name="TextBox 37">
              <a:extLst>
                <a:ext uri="{FF2B5EF4-FFF2-40B4-BE49-F238E27FC236}">
                  <a16:creationId xmlns:a16="http://schemas.microsoft.com/office/drawing/2014/main" id="{7EDD573C-27D4-3C65-0685-9C0DEC41657A}"/>
                </a:ext>
              </a:extLst>
            </p:cNvPr>
            <p:cNvSpPr txBox="1"/>
            <p:nvPr/>
          </p:nvSpPr>
          <p:spPr>
            <a:xfrm rot="16200000">
              <a:off x="3799998" y="4287435"/>
              <a:ext cx="1472051" cy="276999"/>
            </a:xfrm>
            <a:prstGeom prst="rect">
              <a:avLst/>
            </a:prstGeom>
            <a:solidFill>
              <a:schemeClr val="bg1"/>
            </a:solidFill>
          </p:spPr>
          <p:txBody>
            <a:bodyPr wrap="square" rtlCol="0">
              <a:spAutoFit/>
            </a:bodyPr>
            <a:lstStyle/>
            <a:p>
              <a:r>
                <a:rPr lang="en-US" sz="1200" dirty="0"/>
                <a:t>HCC827  (Tian 2019)</a:t>
              </a:r>
            </a:p>
          </p:txBody>
        </p:sp>
        <p:sp>
          <p:nvSpPr>
            <p:cNvPr id="39" name="TextBox 38">
              <a:extLst>
                <a:ext uri="{FF2B5EF4-FFF2-40B4-BE49-F238E27FC236}">
                  <a16:creationId xmlns:a16="http://schemas.microsoft.com/office/drawing/2014/main" id="{854CF4B7-C066-9B5A-653A-913C18D25F70}"/>
                </a:ext>
              </a:extLst>
            </p:cNvPr>
            <p:cNvSpPr txBox="1"/>
            <p:nvPr/>
          </p:nvSpPr>
          <p:spPr>
            <a:xfrm rot="16200000">
              <a:off x="4161321" y="4133462"/>
              <a:ext cx="1164102" cy="276999"/>
            </a:xfrm>
            <a:prstGeom prst="rect">
              <a:avLst/>
            </a:prstGeom>
            <a:solidFill>
              <a:schemeClr val="bg1"/>
            </a:solidFill>
          </p:spPr>
          <p:txBody>
            <a:bodyPr wrap="square" rtlCol="0">
              <a:spAutoFit/>
            </a:bodyPr>
            <a:lstStyle/>
            <a:p>
              <a:r>
                <a:rPr lang="en-US" sz="1200" dirty="0"/>
                <a:t>HCC827  (CCLE)</a:t>
              </a:r>
            </a:p>
          </p:txBody>
        </p:sp>
      </p:grpSp>
      <p:sp>
        <p:nvSpPr>
          <p:cNvPr id="2" name="TextBox 1">
            <a:extLst>
              <a:ext uri="{FF2B5EF4-FFF2-40B4-BE49-F238E27FC236}">
                <a16:creationId xmlns:a16="http://schemas.microsoft.com/office/drawing/2014/main" id="{C9144CE4-A0D4-9DF3-BB50-14ACC808DC7F}"/>
              </a:ext>
            </a:extLst>
          </p:cNvPr>
          <p:cNvSpPr txBox="1"/>
          <p:nvPr/>
        </p:nvSpPr>
        <p:spPr>
          <a:xfrm rot="16200000">
            <a:off x="4633224" y="5069088"/>
            <a:ext cx="788999" cy="369332"/>
          </a:xfrm>
          <a:prstGeom prst="rect">
            <a:avLst/>
          </a:prstGeom>
          <a:noFill/>
        </p:spPr>
        <p:txBody>
          <a:bodyPr wrap="none" rtlCol="0">
            <a:spAutoFit/>
          </a:bodyPr>
          <a:lstStyle/>
          <a:p>
            <a:r>
              <a:rPr lang="en-US" dirty="0"/>
              <a:t>ERBB2</a:t>
            </a:r>
          </a:p>
        </p:txBody>
      </p:sp>
      <p:sp>
        <p:nvSpPr>
          <p:cNvPr id="4" name="TextBox 3">
            <a:extLst>
              <a:ext uri="{FF2B5EF4-FFF2-40B4-BE49-F238E27FC236}">
                <a16:creationId xmlns:a16="http://schemas.microsoft.com/office/drawing/2014/main" id="{47D315C1-7A26-CDC5-AEE0-299CB01326A8}"/>
              </a:ext>
            </a:extLst>
          </p:cNvPr>
          <p:cNvSpPr txBox="1"/>
          <p:nvPr/>
        </p:nvSpPr>
        <p:spPr>
          <a:xfrm rot="16200000">
            <a:off x="5131574" y="5011380"/>
            <a:ext cx="673582" cy="369332"/>
          </a:xfrm>
          <a:prstGeom prst="rect">
            <a:avLst/>
          </a:prstGeom>
          <a:noFill/>
        </p:spPr>
        <p:txBody>
          <a:bodyPr wrap="none" rtlCol="0">
            <a:spAutoFit/>
          </a:bodyPr>
          <a:lstStyle/>
          <a:p>
            <a:r>
              <a:rPr lang="en-US" dirty="0"/>
              <a:t>BRAF</a:t>
            </a:r>
          </a:p>
        </p:txBody>
      </p:sp>
      <p:sp>
        <p:nvSpPr>
          <p:cNvPr id="17" name="TextBox 16">
            <a:extLst>
              <a:ext uri="{FF2B5EF4-FFF2-40B4-BE49-F238E27FC236}">
                <a16:creationId xmlns:a16="http://schemas.microsoft.com/office/drawing/2014/main" id="{3CF4E6FA-B566-E71D-37E4-08654679A5B9}"/>
              </a:ext>
            </a:extLst>
          </p:cNvPr>
          <p:cNvSpPr txBox="1"/>
          <p:nvPr/>
        </p:nvSpPr>
        <p:spPr>
          <a:xfrm rot="16200000">
            <a:off x="2910896" y="5015868"/>
            <a:ext cx="682559" cy="369332"/>
          </a:xfrm>
          <a:prstGeom prst="rect">
            <a:avLst/>
          </a:prstGeom>
          <a:noFill/>
        </p:spPr>
        <p:txBody>
          <a:bodyPr wrap="none" rtlCol="0">
            <a:spAutoFit/>
          </a:bodyPr>
          <a:lstStyle/>
          <a:p>
            <a:r>
              <a:rPr lang="en-US" dirty="0"/>
              <a:t>ROS1</a:t>
            </a:r>
          </a:p>
        </p:txBody>
      </p:sp>
      <p:sp>
        <p:nvSpPr>
          <p:cNvPr id="42" name="TextBox 41">
            <a:extLst>
              <a:ext uri="{FF2B5EF4-FFF2-40B4-BE49-F238E27FC236}">
                <a16:creationId xmlns:a16="http://schemas.microsoft.com/office/drawing/2014/main" id="{197BB280-92B5-5D65-6FBC-9853BF6379B3}"/>
              </a:ext>
            </a:extLst>
          </p:cNvPr>
          <p:cNvSpPr txBox="1"/>
          <p:nvPr/>
        </p:nvSpPr>
        <p:spPr>
          <a:xfrm rot="16200000">
            <a:off x="3821594" y="5013653"/>
            <a:ext cx="678128" cy="369332"/>
          </a:xfrm>
          <a:prstGeom prst="rect">
            <a:avLst/>
          </a:prstGeom>
          <a:noFill/>
        </p:spPr>
        <p:txBody>
          <a:bodyPr wrap="square">
            <a:spAutoFit/>
          </a:bodyPr>
          <a:lstStyle/>
          <a:p>
            <a:r>
              <a:rPr lang="en-GB" dirty="0"/>
              <a:t>EGFR</a:t>
            </a:r>
            <a:endParaRPr lang="en-US" dirty="0"/>
          </a:p>
        </p:txBody>
      </p:sp>
      <p:sp>
        <p:nvSpPr>
          <p:cNvPr id="44" name="TextBox 43">
            <a:extLst>
              <a:ext uri="{FF2B5EF4-FFF2-40B4-BE49-F238E27FC236}">
                <a16:creationId xmlns:a16="http://schemas.microsoft.com/office/drawing/2014/main" id="{475379A8-C0D4-AA87-1C50-A2DDC71E836A}"/>
              </a:ext>
            </a:extLst>
          </p:cNvPr>
          <p:cNvSpPr txBox="1"/>
          <p:nvPr/>
        </p:nvSpPr>
        <p:spPr>
          <a:xfrm rot="16200000">
            <a:off x="3122441" y="5179025"/>
            <a:ext cx="1234342" cy="369332"/>
          </a:xfrm>
          <a:prstGeom prst="rect">
            <a:avLst/>
          </a:prstGeom>
          <a:noFill/>
        </p:spPr>
        <p:txBody>
          <a:bodyPr wrap="square">
            <a:spAutoFit/>
          </a:bodyPr>
          <a:lstStyle/>
          <a:p>
            <a:r>
              <a:rPr lang="en-GB" dirty="0"/>
              <a:t>EML4-ALK</a:t>
            </a:r>
            <a:endParaRPr lang="en-US" dirty="0"/>
          </a:p>
        </p:txBody>
      </p:sp>
      <p:sp>
        <p:nvSpPr>
          <p:cNvPr id="45" name="TextBox 44">
            <a:extLst>
              <a:ext uri="{FF2B5EF4-FFF2-40B4-BE49-F238E27FC236}">
                <a16:creationId xmlns:a16="http://schemas.microsoft.com/office/drawing/2014/main" id="{ABAD1434-2F36-86DD-A628-6E99E62DAAF3}"/>
              </a:ext>
            </a:extLst>
          </p:cNvPr>
          <p:cNvSpPr txBox="1"/>
          <p:nvPr/>
        </p:nvSpPr>
        <p:spPr>
          <a:xfrm rot="16200000">
            <a:off x="4303818" y="5013653"/>
            <a:ext cx="678128" cy="369332"/>
          </a:xfrm>
          <a:prstGeom prst="rect">
            <a:avLst/>
          </a:prstGeom>
          <a:noFill/>
        </p:spPr>
        <p:txBody>
          <a:bodyPr wrap="square">
            <a:spAutoFit/>
          </a:bodyPr>
          <a:lstStyle/>
          <a:p>
            <a:r>
              <a:rPr lang="en-GB" dirty="0"/>
              <a:t>EGFR</a:t>
            </a:r>
            <a:endParaRPr lang="en-US" dirty="0"/>
          </a:p>
        </p:txBody>
      </p:sp>
      <p:sp>
        <p:nvSpPr>
          <p:cNvPr id="46" name="TextBox 45">
            <a:extLst>
              <a:ext uri="{FF2B5EF4-FFF2-40B4-BE49-F238E27FC236}">
                <a16:creationId xmlns:a16="http://schemas.microsoft.com/office/drawing/2014/main" id="{0B11F8E4-E10B-3E32-3589-4B9AB6FCB388}"/>
              </a:ext>
            </a:extLst>
          </p:cNvPr>
          <p:cNvSpPr txBox="1"/>
          <p:nvPr/>
        </p:nvSpPr>
        <p:spPr>
          <a:xfrm rot="16200000">
            <a:off x="2476846" y="5013653"/>
            <a:ext cx="678128" cy="369332"/>
          </a:xfrm>
          <a:prstGeom prst="rect">
            <a:avLst/>
          </a:prstGeom>
          <a:noFill/>
        </p:spPr>
        <p:txBody>
          <a:bodyPr wrap="square">
            <a:spAutoFit/>
          </a:bodyPr>
          <a:lstStyle/>
          <a:p>
            <a:r>
              <a:rPr lang="en-GB" dirty="0"/>
              <a:t>EGFR</a:t>
            </a:r>
            <a:endParaRPr lang="en-US" dirty="0"/>
          </a:p>
        </p:txBody>
      </p:sp>
      <p:sp>
        <p:nvSpPr>
          <p:cNvPr id="47" name="TextBox 46">
            <a:extLst>
              <a:ext uri="{FF2B5EF4-FFF2-40B4-BE49-F238E27FC236}">
                <a16:creationId xmlns:a16="http://schemas.microsoft.com/office/drawing/2014/main" id="{815316E4-DB81-2E66-F25D-1ADCBAF847FA}"/>
              </a:ext>
            </a:extLst>
          </p:cNvPr>
          <p:cNvSpPr txBox="1"/>
          <p:nvPr/>
        </p:nvSpPr>
        <p:spPr>
          <a:xfrm rot="16200000">
            <a:off x="2052473" y="4951022"/>
            <a:ext cx="678128" cy="369332"/>
          </a:xfrm>
          <a:prstGeom prst="rect">
            <a:avLst/>
          </a:prstGeom>
          <a:noFill/>
        </p:spPr>
        <p:txBody>
          <a:bodyPr wrap="square">
            <a:spAutoFit/>
          </a:bodyPr>
          <a:lstStyle/>
          <a:p>
            <a:r>
              <a:rPr lang="en-GB" dirty="0"/>
              <a:t>MET</a:t>
            </a:r>
            <a:endParaRPr lang="en-US" dirty="0"/>
          </a:p>
        </p:txBody>
      </p:sp>
      <p:sp>
        <p:nvSpPr>
          <p:cNvPr id="48" name="TextBox 47">
            <a:extLst>
              <a:ext uri="{FF2B5EF4-FFF2-40B4-BE49-F238E27FC236}">
                <a16:creationId xmlns:a16="http://schemas.microsoft.com/office/drawing/2014/main" id="{905D0FF5-92D0-671D-B385-99034E3F939F}"/>
              </a:ext>
            </a:extLst>
          </p:cNvPr>
          <p:cNvSpPr txBox="1"/>
          <p:nvPr/>
        </p:nvSpPr>
        <p:spPr>
          <a:xfrm rot="16200000">
            <a:off x="1630215" y="5013652"/>
            <a:ext cx="678128" cy="369332"/>
          </a:xfrm>
          <a:prstGeom prst="rect">
            <a:avLst/>
          </a:prstGeom>
          <a:noFill/>
        </p:spPr>
        <p:txBody>
          <a:bodyPr wrap="square">
            <a:spAutoFit/>
          </a:bodyPr>
          <a:lstStyle/>
          <a:p>
            <a:r>
              <a:rPr lang="en-GB" dirty="0"/>
              <a:t>KRAS</a:t>
            </a:r>
            <a:endParaRPr lang="en-US" dirty="0"/>
          </a:p>
        </p:txBody>
      </p:sp>
      <p:sp>
        <p:nvSpPr>
          <p:cNvPr id="49" name="TextBox 48">
            <a:extLst>
              <a:ext uri="{FF2B5EF4-FFF2-40B4-BE49-F238E27FC236}">
                <a16:creationId xmlns:a16="http://schemas.microsoft.com/office/drawing/2014/main" id="{78B5C5FD-1341-6454-9763-2F9981E9EC56}"/>
              </a:ext>
            </a:extLst>
          </p:cNvPr>
          <p:cNvSpPr txBox="1"/>
          <p:nvPr/>
        </p:nvSpPr>
        <p:spPr>
          <a:xfrm rot="16200000">
            <a:off x="1294512" y="5013652"/>
            <a:ext cx="678128" cy="369332"/>
          </a:xfrm>
          <a:prstGeom prst="rect">
            <a:avLst/>
          </a:prstGeom>
          <a:noFill/>
        </p:spPr>
        <p:txBody>
          <a:bodyPr wrap="square">
            <a:spAutoFit/>
          </a:bodyPr>
          <a:lstStyle/>
          <a:p>
            <a:r>
              <a:rPr lang="en-GB" dirty="0"/>
              <a:t>KRAS</a:t>
            </a:r>
            <a:endParaRPr lang="en-US" dirty="0"/>
          </a:p>
        </p:txBody>
      </p:sp>
      <p:sp>
        <p:nvSpPr>
          <p:cNvPr id="50" name="TextBox 49">
            <a:extLst>
              <a:ext uri="{FF2B5EF4-FFF2-40B4-BE49-F238E27FC236}">
                <a16:creationId xmlns:a16="http://schemas.microsoft.com/office/drawing/2014/main" id="{6358503E-F6F6-4F1C-6F59-B17346B4091F}"/>
              </a:ext>
            </a:extLst>
          </p:cNvPr>
          <p:cNvSpPr txBox="1"/>
          <p:nvPr/>
        </p:nvSpPr>
        <p:spPr>
          <a:xfrm rot="16200000">
            <a:off x="452677" y="5469319"/>
            <a:ext cx="1839981" cy="369332"/>
          </a:xfrm>
          <a:prstGeom prst="rect">
            <a:avLst/>
          </a:prstGeom>
          <a:noFill/>
        </p:spPr>
        <p:txBody>
          <a:bodyPr wrap="square">
            <a:spAutoFit/>
          </a:bodyPr>
          <a:lstStyle/>
          <a:p>
            <a:r>
              <a:rPr lang="en-GB" dirty="0"/>
              <a:t>EML4-ALK, KRAS</a:t>
            </a:r>
            <a:endParaRPr lang="en-US" dirty="0"/>
          </a:p>
        </p:txBody>
      </p:sp>
      <p:sp>
        <p:nvSpPr>
          <p:cNvPr id="51" name="TextBox 50">
            <a:extLst>
              <a:ext uri="{FF2B5EF4-FFF2-40B4-BE49-F238E27FC236}">
                <a16:creationId xmlns:a16="http://schemas.microsoft.com/office/drawing/2014/main" id="{F44A5739-BF03-CA2C-2DED-820F4706A964}"/>
              </a:ext>
            </a:extLst>
          </p:cNvPr>
          <p:cNvSpPr txBox="1"/>
          <p:nvPr/>
        </p:nvSpPr>
        <p:spPr>
          <a:xfrm rot="16200000">
            <a:off x="732371" y="5013652"/>
            <a:ext cx="678128" cy="369332"/>
          </a:xfrm>
          <a:prstGeom prst="rect">
            <a:avLst/>
          </a:prstGeom>
          <a:noFill/>
        </p:spPr>
        <p:txBody>
          <a:bodyPr wrap="square">
            <a:spAutoFit/>
          </a:bodyPr>
          <a:lstStyle/>
          <a:p>
            <a:r>
              <a:rPr lang="en-GB" dirty="0"/>
              <a:t>KRAS</a:t>
            </a:r>
            <a:endParaRPr lang="en-US" dirty="0"/>
          </a:p>
        </p:txBody>
      </p:sp>
      <p:pic>
        <p:nvPicPr>
          <p:cNvPr id="40" name="Picture 39" descr="A screenshot of a computer&#10;&#10;Description automatically generated">
            <a:extLst>
              <a:ext uri="{FF2B5EF4-FFF2-40B4-BE49-F238E27FC236}">
                <a16:creationId xmlns:a16="http://schemas.microsoft.com/office/drawing/2014/main" id="{FB20E19A-D8F2-6AD6-001F-30F88D604B61}"/>
              </a:ext>
            </a:extLst>
          </p:cNvPr>
          <p:cNvPicPr>
            <a:picLocks noChangeAspect="1"/>
          </p:cNvPicPr>
          <p:nvPr/>
        </p:nvPicPr>
        <p:blipFill rotWithShape="1">
          <a:blip r:embed="rId4"/>
          <a:srcRect t="5524" r="33356" b="1647"/>
          <a:stretch/>
        </p:blipFill>
        <p:spPr>
          <a:xfrm>
            <a:off x="6017273" y="1750085"/>
            <a:ext cx="3866607" cy="4021715"/>
          </a:xfrm>
          <a:prstGeom prst="rect">
            <a:avLst/>
          </a:prstGeom>
        </p:spPr>
      </p:pic>
      <p:sp>
        <p:nvSpPr>
          <p:cNvPr id="43" name="TextBox 42">
            <a:extLst>
              <a:ext uri="{FF2B5EF4-FFF2-40B4-BE49-F238E27FC236}">
                <a16:creationId xmlns:a16="http://schemas.microsoft.com/office/drawing/2014/main" id="{D5A69693-D1A4-D83B-A9E0-749B33B61FE1}"/>
              </a:ext>
            </a:extLst>
          </p:cNvPr>
          <p:cNvSpPr txBox="1"/>
          <p:nvPr/>
        </p:nvSpPr>
        <p:spPr>
          <a:xfrm>
            <a:off x="6078450" y="1473086"/>
            <a:ext cx="1351717" cy="276999"/>
          </a:xfrm>
          <a:prstGeom prst="rect">
            <a:avLst/>
          </a:prstGeom>
          <a:solidFill>
            <a:schemeClr val="bg1"/>
          </a:solidFill>
        </p:spPr>
        <p:txBody>
          <a:bodyPr wrap="none" rtlCol="0">
            <a:spAutoFit/>
          </a:bodyPr>
          <a:lstStyle/>
          <a:p>
            <a:r>
              <a:rPr lang="en-US" sz="1200" dirty="0"/>
              <a:t>Plasma membrane</a:t>
            </a:r>
          </a:p>
        </p:txBody>
      </p:sp>
      <p:sp>
        <p:nvSpPr>
          <p:cNvPr id="52" name="TextBox 51">
            <a:extLst>
              <a:ext uri="{FF2B5EF4-FFF2-40B4-BE49-F238E27FC236}">
                <a16:creationId xmlns:a16="http://schemas.microsoft.com/office/drawing/2014/main" id="{7FC7C509-A1FB-88EF-DB86-1C1E578D11E7}"/>
              </a:ext>
            </a:extLst>
          </p:cNvPr>
          <p:cNvSpPr txBox="1"/>
          <p:nvPr/>
        </p:nvSpPr>
        <p:spPr>
          <a:xfrm>
            <a:off x="6017273" y="3107494"/>
            <a:ext cx="841192" cy="276999"/>
          </a:xfrm>
          <a:prstGeom prst="rect">
            <a:avLst/>
          </a:prstGeom>
          <a:solidFill>
            <a:schemeClr val="bg1"/>
          </a:solidFill>
        </p:spPr>
        <p:txBody>
          <a:bodyPr wrap="none" rtlCol="0">
            <a:spAutoFit/>
          </a:bodyPr>
          <a:lstStyle/>
          <a:p>
            <a:r>
              <a:rPr lang="en-US" sz="1200" dirty="0"/>
              <a:t>Cytoplasm</a:t>
            </a:r>
          </a:p>
        </p:txBody>
      </p:sp>
      <p:sp>
        <p:nvSpPr>
          <p:cNvPr id="53" name="TextBox 52">
            <a:extLst>
              <a:ext uri="{FF2B5EF4-FFF2-40B4-BE49-F238E27FC236}">
                <a16:creationId xmlns:a16="http://schemas.microsoft.com/office/drawing/2014/main" id="{7471293A-BB93-60CA-1978-21E8BA5B9AC9}"/>
              </a:ext>
            </a:extLst>
          </p:cNvPr>
          <p:cNvSpPr txBox="1"/>
          <p:nvPr/>
        </p:nvSpPr>
        <p:spPr>
          <a:xfrm>
            <a:off x="5682039" y="960257"/>
            <a:ext cx="407484" cy="584775"/>
          </a:xfrm>
          <a:prstGeom prst="rect">
            <a:avLst/>
          </a:prstGeom>
          <a:noFill/>
        </p:spPr>
        <p:txBody>
          <a:bodyPr wrap="none" rtlCol="0">
            <a:spAutoFit/>
          </a:bodyPr>
          <a:lstStyle/>
          <a:p>
            <a:r>
              <a:rPr lang="en-US" sz="3200" dirty="0"/>
              <a:t>B</a:t>
            </a:r>
          </a:p>
        </p:txBody>
      </p:sp>
      <p:sp>
        <p:nvSpPr>
          <p:cNvPr id="54" name="TextBox 53">
            <a:extLst>
              <a:ext uri="{FF2B5EF4-FFF2-40B4-BE49-F238E27FC236}">
                <a16:creationId xmlns:a16="http://schemas.microsoft.com/office/drawing/2014/main" id="{5603BD9D-E3B2-492F-B9D7-43B3AB56889D}"/>
              </a:ext>
            </a:extLst>
          </p:cNvPr>
          <p:cNvSpPr txBox="1"/>
          <p:nvPr/>
        </p:nvSpPr>
        <p:spPr>
          <a:xfrm>
            <a:off x="6003087" y="4524755"/>
            <a:ext cx="683200" cy="276999"/>
          </a:xfrm>
          <a:prstGeom prst="rect">
            <a:avLst/>
          </a:prstGeom>
          <a:solidFill>
            <a:schemeClr val="bg1"/>
          </a:solidFill>
        </p:spPr>
        <p:txBody>
          <a:bodyPr wrap="none" rtlCol="0">
            <a:spAutoFit/>
          </a:bodyPr>
          <a:lstStyle/>
          <a:p>
            <a:r>
              <a:rPr lang="en-US" sz="1200" dirty="0"/>
              <a:t>Nucleus</a:t>
            </a:r>
          </a:p>
        </p:txBody>
      </p:sp>
      <p:sp>
        <p:nvSpPr>
          <p:cNvPr id="55" name="TextBox 54">
            <a:extLst>
              <a:ext uri="{FF2B5EF4-FFF2-40B4-BE49-F238E27FC236}">
                <a16:creationId xmlns:a16="http://schemas.microsoft.com/office/drawing/2014/main" id="{2031C772-9A63-18AE-48C1-D1717FA719E1}"/>
              </a:ext>
            </a:extLst>
          </p:cNvPr>
          <p:cNvSpPr txBox="1"/>
          <p:nvPr/>
        </p:nvSpPr>
        <p:spPr>
          <a:xfrm>
            <a:off x="8611781" y="2120335"/>
            <a:ext cx="577924" cy="317459"/>
          </a:xfrm>
          <a:prstGeom prst="rect">
            <a:avLst/>
          </a:prstGeom>
          <a:noFill/>
        </p:spPr>
        <p:txBody>
          <a:bodyPr wrap="square">
            <a:spAutoFit/>
          </a:bodyPr>
          <a:lstStyle/>
          <a:p>
            <a:r>
              <a:rPr lang="en-US" sz="1463" dirty="0"/>
              <a:t>PC9</a:t>
            </a:r>
          </a:p>
        </p:txBody>
      </p:sp>
      <p:sp>
        <p:nvSpPr>
          <p:cNvPr id="56" name="TextBox 55">
            <a:extLst>
              <a:ext uri="{FF2B5EF4-FFF2-40B4-BE49-F238E27FC236}">
                <a16:creationId xmlns:a16="http://schemas.microsoft.com/office/drawing/2014/main" id="{BA55074B-BF0D-AED3-DAA9-613D66E9C2B5}"/>
              </a:ext>
            </a:extLst>
          </p:cNvPr>
          <p:cNvSpPr txBox="1"/>
          <p:nvPr/>
        </p:nvSpPr>
        <p:spPr>
          <a:xfrm>
            <a:off x="6084851" y="3637164"/>
            <a:ext cx="601436" cy="317459"/>
          </a:xfrm>
          <a:prstGeom prst="rect">
            <a:avLst/>
          </a:prstGeom>
          <a:noFill/>
        </p:spPr>
        <p:txBody>
          <a:bodyPr wrap="square">
            <a:spAutoFit/>
          </a:bodyPr>
          <a:lstStyle/>
          <a:p>
            <a:r>
              <a:rPr lang="en-US" sz="1463" dirty="0"/>
              <a:t>A549</a:t>
            </a:r>
          </a:p>
        </p:txBody>
      </p:sp>
      <p:sp>
        <p:nvSpPr>
          <p:cNvPr id="57" name="TextBox 56">
            <a:extLst>
              <a:ext uri="{FF2B5EF4-FFF2-40B4-BE49-F238E27FC236}">
                <a16:creationId xmlns:a16="http://schemas.microsoft.com/office/drawing/2014/main" id="{659BADD0-F6A1-B138-01A7-67DBD2BE55C4}"/>
              </a:ext>
            </a:extLst>
          </p:cNvPr>
          <p:cNvSpPr txBox="1"/>
          <p:nvPr/>
        </p:nvSpPr>
        <p:spPr>
          <a:xfrm>
            <a:off x="6193881" y="2096098"/>
            <a:ext cx="627970" cy="317459"/>
          </a:xfrm>
          <a:prstGeom prst="rect">
            <a:avLst/>
          </a:prstGeom>
          <a:noFill/>
        </p:spPr>
        <p:txBody>
          <a:bodyPr wrap="square">
            <a:spAutoFit/>
          </a:bodyPr>
          <a:lstStyle/>
          <a:p>
            <a:r>
              <a:rPr lang="en-US" sz="1463" dirty="0"/>
              <a:t>DV90</a:t>
            </a:r>
          </a:p>
        </p:txBody>
      </p:sp>
      <p:sp>
        <p:nvSpPr>
          <p:cNvPr id="58" name="TextBox 57">
            <a:extLst>
              <a:ext uri="{FF2B5EF4-FFF2-40B4-BE49-F238E27FC236}">
                <a16:creationId xmlns:a16="http://schemas.microsoft.com/office/drawing/2014/main" id="{8F7903C9-69ED-06E0-85F3-F85C128F9599}"/>
              </a:ext>
            </a:extLst>
          </p:cNvPr>
          <p:cNvSpPr txBox="1"/>
          <p:nvPr/>
        </p:nvSpPr>
        <p:spPr>
          <a:xfrm>
            <a:off x="9222202" y="1976114"/>
            <a:ext cx="707571" cy="317459"/>
          </a:xfrm>
          <a:prstGeom prst="rect">
            <a:avLst/>
          </a:prstGeom>
          <a:noFill/>
        </p:spPr>
        <p:txBody>
          <a:bodyPr wrap="square">
            <a:spAutoFit/>
          </a:bodyPr>
          <a:lstStyle/>
          <a:p>
            <a:r>
              <a:rPr lang="en-US" sz="1463" dirty="0"/>
              <a:t>HCC78</a:t>
            </a:r>
          </a:p>
        </p:txBody>
      </p:sp>
      <p:sp>
        <p:nvSpPr>
          <p:cNvPr id="59" name="TextBox 58">
            <a:extLst>
              <a:ext uri="{FF2B5EF4-FFF2-40B4-BE49-F238E27FC236}">
                <a16:creationId xmlns:a16="http://schemas.microsoft.com/office/drawing/2014/main" id="{52E0D9C3-7AC5-FF95-2AC3-F2692B74972E}"/>
              </a:ext>
            </a:extLst>
          </p:cNvPr>
          <p:cNvSpPr txBox="1"/>
          <p:nvPr/>
        </p:nvSpPr>
        <p:spPr>
          <a:xfrm rot="4279489">
            <a:off x="8798535" y="3353718"/>
            <a:ext cx="1379766" cy="317459"/>
          </a:xfrm>
          <a:prstGeom prst="rect">
            <a:avLst/>
          </a:prstGeom>
          <a:noFill/>
        </p:spPr>
        <p:txBody>
          <a:bodyPr wrap="square">
            <a:spAutoFit/>
          </a:bodyPr>
          <a:lstStyle/>
          <a:p>
            <a:r>
              <a:rPr lang="en-US" sz="1463" dirty="0"/>
              <a:t>CCL-185-IG</a:t>
            </a:r>
            <a:r>
              <a:rPr lang="en-IT" sz="1463" dirty="0"/>
              <a:t> </a:t>
            </a:r>
            <a:endParaRPr lang="en-US" sz="1463" dirty="0"/>
          </a:p>
        </p:txBody>
      </p:sp>
      <p:sp>
        <p:nvSpPr>
          <p:cNvPr id="60" name="TextBox 59">
            <a:extLst>
              <a:ext uri="{FF2B5EF4-FFF2-40B4-BE49-F238E27FC236}">
                <a16:creationId xmlns:a16="http://schemas.microsoft.com/office/drawing/2014/main" id="{3DF02883-FEB0-63F7-7080-5326C7885E23}"/>
              </a:ext>
            </a:extLst>
          </p:cNvPr>
          <p:cNvSpPr txBox="1"/>
          <p:nvPr/>
        </p:nvSpPr>
        <p:spPr>
          <a:xfrm>
            <a:off x="7228870" y="1631972"/>
            <a:ext cx="946376" cy="338554"/>
          </a:xfrm>
          <a:prstGeom prst="rect">
            <a:avLst/>
          </a:prstGeom>
          <a:noFill/>
        </p:spPr>
        <p:txBody>
          <a:bodyPr wrap="square">
            <a:spAutoFit/>
          </a:bodyPr>
          <a:lstStyle/>
          <a:p>
            <a:r>
              <a:rPr lang="en-US" sz="1463" dirty="0"/>
              <a:t>HTB178</a:t>
            </a:r>
            <a:r>
              <a:rPr lang="en-IT" sz="1600" dirty="0">
                <a:effectLst/>
              </a:rPr>
              <a:t> </a:t>
            </a:r>
            <a:endParaRPr lang="en-US" sz="1463" dirty="0"/>
          </a:p>
        </p:txBody>
      </p:sp>
      <p:sp>
        <p:nvSpPr>
          <p:cNvPr id="61" name="TextBox 60">
            <a:extLst>
              <a:ext uri="{FF2B5EF4-FFF2-40B4-BE49-F238E27FC236}">
                <a16:creationId xmlns:a16="http://schemas.microsoft.com/office/drawing/2014/main" id="{AF46FCD4-C2D9-96E5-8768-9D847A735B10}"/>
              </a:ext>
            </a:extLst>
          </p:cNvPr>
          <p:cNvSpPr txBox="1"/>
          <p:nvPr/>
        </p:nvSpPr>
        <p:spPr>
          <a:xfrm>
            <a:off x="8172571" y="4022785"/>
            <a:ext cx="1017134" cy="317459"/>
          </a:xfrm>
          <a:prstGeom prst="rect">
            <a:avLst/>
          </a:prstGeom>
          <a:noFill/>
        </p:spPr>
        <p:txBody>
          <a:bodyPr wrap="square">
            <a:spAutoFit/>
          </a:bodyPr>
          <a:lstStyle/>
          <a:p>
            <a:r>
              <a:rPr lang="en-US" sz="1463" dirty="0"/>
              <a:t>CRL5868</a:t>
            </a:r>
            <a:r>
              <a:rPr lang="en-IT" sz="1463" dirty="0"/>
              <a:t> </a:t>
            </a:r>
            <a:endParaRPr lang="en-US" sz="1463" dirty="0"/>
          </a:p>
        </p:txBody>
      </p:sp>
    </p:spTree>
    <p:extLst>
      <p:ext uri="{BB962C8B-B14F-4D97-AF65-F5344CB8AC3E}">
        <p14:creationId xmlns:p14="http://schemas.microsoft.com/office/powerpoint/2010/main" val="3549976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6201</TotalTime>
  <Words>1975</Words>
  <Application>Microsoft Macintosh PowerPoint</Application>
  <PresentationFormat>A4 Paper (210x297 mm)</PresentationFormat>
  <Paragraphs>328</Paragraphs>
  <Slides>27</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Söhne</vt:lpstr>
      <vt:lpstr>Arial</vt:lpstr>
      <vt:lpstr>Calibri</vt:lpstr>
      <vt:lpstr>Calibri Light</vt:lpstr>
      <vt:lpstr>Helvetica</vt:lpstr>
      <vt:lpstr>Verdana</vt:lpstr>
      <vt:lpstr>Office Theme</vt:lpstr>
      <vt:lpstr>   Dissecting tumor transcriptional heterogeneity using single-cell RNA-seq data. </vt:lpstr>
      <vt:lpstr>Benchmark experiments</vt:lpstr>
      <vt:lpstr>Benchmark experiments</vt:lpstr>
      <vt:lpstr>BE1 </vt:lpstr>
      <vt:lpstr>PowerPoint Presentation</vt:lpstr>
      <vt:lpstr>PowerPoint Presentation</vt:lpstr>
      <vt:lpstr>PowerPoint Presentation</vt:lpstr>
      <vt:lpstr>PowerPoint Presentation</vt:lpstr>
      <vt:lpstr>PowerPoint Presentation</vt:lpstr>
      <vt:lpstr>EGRF</vt:lpstr>
      <vt:lpstr>BRAF</vt:lpstr>
      <vt:lpstr>EGFR/BRAF (CRL5868) </vt:lpstr>
      <vt:lpstr>KRAS</vt:lpstr>
      <vt:lpstr>ALK</vt:lpstr>
      <vt:lpstr>PowerPoint Presentation</vt:lpstr>
      <vt:lpstr>A test classifier</vt:lpstr>
      <vt:lpstr>Results</vt:lpstr>
      <vt:lpstr>Searching for an approach able to discriminate between A549 and CCL185</vt:lpstr>
      <vt:lpstr>Searching for an approach able to discriminate between A549 and CCL185</vt:lpstr>
      <vt:lpstr>Sparsely-connected Autoencoder</vt:lpstr>
      <vt:lpstr>Double clustering through distribution analysis   </vt:lpstr>
      <vt:lpstr>BE3 </vt:lpstr>
      <vt:lpstr>State of the art</vt:lpstr>
      <vt:lpstr>Experiment structure</vt:lpstr>
      <vt:lpstr>PowerPoint Presentation</vt:lpstr>
      <vt:lpstr>Experiment structure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raffaele calogero</dc:creator>
  <cp:lastModifiedBy>raffaele calogero</cp:lastModifiedBy>
  <cp:revision>3</cp:revision>
  <dcterms:created xsi:type="dcterms:W3CDTF">2023-10-18T06:40:54Z</dcterms:created>
  <dcterms:modified xsi:type="dcterms:W3CDTF">2024-06-24T08:48:43Z</dcterms:modified>
</cp:coreProperties>
</file>